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theme/theme4.xml" ContentType="application/vnd.openxmlformats-officedocument.theme+xml"/>
  <Override PartName="/ppt/slideLayouts/slideLayout17.xml" ContentType="application/vnd.openxmlformats-officedocument.presentationml.slideLayout+xml"/>
  <Override PartName="/ppt/theme/theme5.xml" ContentType="application/vnd.openxmlformats-officedocument.theme+xml"/>
  <Override PartName="/ppt/slideLayouts/slideLayout18.xml" ContentType="application/vnd.openxmlformats-officedocument.presentationml.slideLayout+xml"/>
  <Override PartName="/ppt/theme/theme6.xml" ContentType="application/vnd.openxmlformats-officedocument.theme+xml"/>
  <Override PartName="/ppt/slideLayouts/slideLayout19.xml" ContentType="application/vnd.openxmlformats-officedocument.presentationml.slideLayout+xml"/>
  <Override PartName="/ppt/theme/theme7.xml" ContentType="application/vnd.openxmlformats-officedocument.theme+xml"/>
  <Override PartName="/ppt/slideLayouts/slideLayout20.xml" ContentType="application/vnd.openxmlformats-officedocument.presentationml.slideLayout+xml"/>
  <Override PartName="/ppt/theme/theme8.xml" ContentType="application/vnd.openxmlformats-officedocument.theme+xml"/>
  <Override PartName="/ppt/slideLayouts/slideLayout21.xml" ContentType="application/vnd.openxmlformats-officedocument.presentationml.slideLayout+xml"/>
  <Override PartName="/ppt/theme/theme9.xml" ContentType="application/vnd.openxmlformats-officedocument.theme+xml"/>
  <Override PartName="/ppt/slideLayouts/slideLayout22.xml" ContentType="application/vnd.openxmlformats-officedocument.presentationml.slideLayout+xml"/>
  <Override PartName="/ppt/theme/theme10.xml" ContentType="application/vnd.openxmlformats-officedocument.theme+xml"/>
  <Override PartName="/ppt/slideLayouts/slideLayout23.xml" ContentType="application/vnd.openxmlformats-officedocument.presentationml.slideLayout+xml"/>
  <Override PartName="/ppt/theme/theme11.xml" ContentType="application/vnd.openxmlformats-officedocument.theme+xml"/>
  <Override PartName="/ppt/slideLayouts/slideLayout24.xml" ContentType="application/vnd.openxmlformats-officedocument.presentationml.slideLayout+xml"/>
  <Override PartName="/ppt/theme/theme12.xml" ContentType="application/vnd.openxmlformats-officedocument.theme+xml"/>
  <Override PartName="/ppt/slideLayouts/slideLayout25.xml" ContentType="application/vnd.openxmlformats-officedocument.presentationml.slideLayout+xml"/>
  <Override PartName="/ppt/theme/theme13.xml" ContentType="application/vnd.openxmlformats-officedocument.theme+xml"/>
  <Override PartName="/ppt/slideLayouts/slideLayout26.xml" ContentType="application/vnd.openxmlformats-officedocument.presentationml.slideLayout+xml"/>
  <Override PartName="/ppt/theme/theme14.xml" ContentType="application/vnd.openxmlformats-officedocument.theme+xml"/>
  <Override PartName="/ppt/slideLayouts/slideLayout27.xml" ContentType="application/vnd.openxmlformats-officedocument.presentationml.slideLayout+xml"/>
  <Override PartName="/ppt/theme/theme15.xml" ContentType="application/vnd.openxmlformats-officedocument.theme+xml"/>
  <Override PartName="/ppt/slideLayouts/slideLayout28.xml" ContentType="application/vnd.openxmlformats-officedocument.presentationml.slideLayout+xml"/>
  <Override PartName="/ppt/theme/theme16.xml" ContentType="application/vnd.openxmlformats-officedocument.theme+xml"/>
  <Override PartName="/ppt/slideLayouts/slideLayout29.xml" ContentType="application/vnd.openxmlformats-officedocument.presentationml.slideLayout+xml"/>
  <Override PartName="/ppt/theme/theme17.xml" ContentType="application/vnd.openxmlformats-officedocument.theme+xml"/>
  <Override PartName="/ppt/slideLayouts/slideLayout30.xml" ContentType="application/vnd.openxmlformats-officedocument.presentationml.slideLayout+xml"/>
  <Override PartName="/ppt/theme/theme18.xml" ContentType="application/vnd.openxmlformats-officedocument.theme+xml"/>
  <Override PartName="/ppt/slideLayouts/slideLayout31.xml" ContentType="application/vnd.openxmlformats-officedocument.presentationml.slideLayout+xml"/>
  <Override PartName="/ppt/theme/theme19.xml" ContentType="application/vnd.openxmlformats-officedocument.theme+xml"/>
  <Override PartName="/ppt/slideLayouts/slideLayout32.xml" ContentType="application/vnd.openxmlformats-officedocument.presentationml.slideLayout+xml"/>
  <Override PartName="/ppt/theme/theme20.xml" ContentType="application/vnd.openxmlformats-officedocument.theme+xml"/>
  <Override PartName="/ppt/slideLayouts/slideLayout33.xml" ContentType="application/vnd.openxmlformats-officedocument.presentationml.slideLayout+xml"/>
  <Override PartName="/ppt/theme/theme21.xml" ContentType="application/vnd.openxmlformats-officedocument.theme+xml"/>
  <Override PartName="/ppt/slideLayouts/slideLayout34.xml" ContentType="application/vnd.openxmlformats-officedocument.presentationml.slideLayout+xml"/>
  <Override PartName="/ppt/theme/theme22.xml" ContentType="application/vnd.openxmlformats-officedocument.theme+xml"/>
  <Override PartName="/ppt/slideLayouts/slideLayout35.xml" ContentType="application/vnd.openxmlformats-officedocument.presentationml.slideLayout+xml"/>
  <Override PartName="/ppt/theme/theme23.xml" ContentType="application/vnd.openxmlformats-officedocument.theme+xml"/>
  <Override PartName="/ppt/slideLayouts/slideLayout36.xml" ContentType="application/vnd.openxmlformats-officedocument.presentationml.slideLayout+xml"/>
  <Override PartName="/ppt/theme/theme24.xml" ContentType="application/vnd.openxmlformats-officedocument.theme+xml"/>
  <Override PartName="/ppt/slideLayouts/slideLayout37.xml" ContentType="application/vnd.openxmlformats-officedocument.presentationml.slideLayout+xml"/>
  <Override PartName="/ppt/theme/theme25.xml" ContentType="application/vnd.openxmlformats-officedocument.theme+xml"/>
  <Override PartName="/ppt/slideLayouts/slideLayout38.xml" ContentType="application/vnd.openxmlformats-officedocument.presentationml.slideLayout+xml"/>
  <Override PartName="/ppt/theme/theme26.xml" ContentType="application/vnd.openxmlformats-officedocument.theme+xml"/>
  <Override PartName="/ppt/slideLayouts/slideLayout39.xml" ContentType="application/vnd.openxmlformats-officedocument.presentationml.slideLayout+xml"/>
  <Override PartName="/ppt/theme/theme27.xml" ContentType="application/vnd.openxmlformats-officedocument.theme+xml"/>
  <Override PartName="/ppt/slideLayouts/slideLayout40.xml" ContentType="application/vnd.openxmlformats-officedocument.presentationml.slideLayout+xml"/>
  <Override PartName="/ppt/theme/theme28.xml" ContentType="application/vnd.openxmlformats-officedocument.theme+xml"/>
  <Override PartName="/ppt/slideLayouts/slideLayout41.xml" ContentType="application/vnd.openxmlformats-officedocument.presentationml.slideLayout+xml"/>
  <Override PartName="/ppt/theme/theme29.xml" ContentType="application/vnd.openxmlformats-officedocument.theme+xml"/>
  <Override PartName="/ppt/slideLayouts/slideLayout42.xml" ContentType="application/vnd.openxmlformats-officedocument.presentationml.slideLayout+xml"/>
  <Override PartName="/ppt/theme/theme30.xml" ContentType="application/vnd.openxmlformats-officedocument.theme+xml"/>
  <Override PartName="/ppt/slideLayouts/slideLayout43.xml" ContentType="application/vnd.openxmlformats-officedocument.presentationml.slideLayout+xml"/>
  <Override PartName="/ppt/theme/theme31.xml" ContentType="application/vnd.openxmlformats-officedocument.theme+xml"/>
  <Override PartName="/ppt/slideLayouts/slideLayout44.xml" ContentType="application/vnd.openxmlformats-officedocument.presentationml.slideLayout+xml"/>
  <Override PartName="/ppt/theme/theme32.xml" ContentType="application/vnd.openxmlformats-officedocument.theme+xml"/>
  <Override PartName="/ppt/slideLayouts/slideLayout45.xml" ContentType="application/vnd.openxmlformats-officedocument.presentationml.slideLayout+xml"/>
  <Override PartName="/ppt/theme/theme33.xml" ContentType="application/vnd.openxmlformats-officedocument.theme+xml"/>
  <Override PartName="/ppt/slideLayouts/slideLayout46.xml" ContentType="application/vnd.openxmlformats-officedocument.presentationml.slideLayout+xml"/>
  <Override PartName="/ppt/theme/theme34.xml" ContentType="application/vnd.openxmlformats-officedocument.theme+xml"/>
  <Override PartName="/ppt/slideLayouts/slideLayout47.xml" ContentType="application/vnd.openxmlformats-officedocument.presentationml.slideLayout+xml"/>
  <Override PartName="/ppt/theme/theme35.xml" ContentType="application/vnd.openxmlformats-officedocument.theme+xml"/>
  <Override PartName="/ppt/slideLayouts/slideLayout48.xml" ContentType="application/vnd.openxmlformats-officedocument.presentationml.slideLayout+xml"/>
  <Override PartName="/ppt/theme/theme36.xml" ContentType="application/vnd.openxmlformats-officedocument.theme+xml"/>
  <Override PartName="/ppt/slideLayouts/slideLayout49.xml" ContentType="application/vnd.openxmlformats-officedocument.presentationml.slideLayout+xml"/>
  <Override PartName="/ppt/theme/theme37.xml" ContentType="application/vnd.openxmlformats-officedocument.theme+xml"/>
  <Override PartName="/ppt/slideLayouts/slideLayout50.xml" ContentType="application/vnd.openxmlformats-officedocument.presentationml.slideLayout+xml"/>
  <Override PartName="/ppt/theme/theme38.xml" ContentType="application/vnd.openxmlformats-officedocument.theme+xml"/>
  <Override PartName="/ppt/slideLayouts/slideLayout51.xml" ContentType="application/vnd.openxmlformats-officedocument.presentationml.slideLayout+xml"/>
  <Override PartName="/ppt/theme/theme39.xml" ContentType="application/vnd.openxmlformats-officedocument.theme+xml"/>
  <Override PartName="/ppt/slideLayouts/slideLayout52.xml" ContentType="application/vnd.openxmlformats-officedocument.presentationml.slideLayout+xml"/>
  <Override PartName="/ppt/theme/theme40.xml" ContentType="application/vnd.openxmlformats-officedocument.theme+xml"/>
  <Override PartName="/ppt/slideLayouts/slideLayout53.xml" ContentType="application/vnd.openxmlformats-officedocument.presentationml.slideLayout+xml"/>
  <Override PartName="/ppt/theme/theme41.xml" ContentType="application/vnd.openxmlformats-officedocument.theme+xml"/>
  <Override PartName="/ppt/slideLayouts/slideLayout54.xml" ContentType="application/vnd.openxmlformats-officedocument.presentationml.slideLayout+xml"/>
  <Override PartName="/ppt/theme/theme42.xml" ContentType="application/vnd.openxmlformats-officedocument.theme+xml"/>
  <Override PartName="/ppt/slideLayouts/slideLayout55.xml" ContentType="application/vnd.openxmlformats-officedocument.presentationml.slideLayout+xml"/>
  <Override PartName="/ppt/theme/theme43.xml" ContentType="application/vnd.openxmlformats-officedocument.theme+xml"/>
  <Override PartName="/ppt/slideLayouts/slideLayout56.xml" ContentType="application/vnd.openxmlformats-officedocument.presentationml.slideLayout+xml"/>
  <Override PartName="/ppt/theme/theme44.xml" ContentType="application/vnd.openxmlformats-officedocument.theme+xml"/>
  <Override PartName="/ppt/slideLayouts/slideLayout57.xml" ContentType="application/vnd.openxmlformats-officedocument.presentationml.slideLayout+xml"/>
  <Override PartName="/ppt/theme/theme45.xml" ContentType="application/vnd.openxmlformats-officedocument.theme+xml"/>
  <Override PartName="/ppt/slideLayouts/slideLayout58.xml" ContentType="application/vnd.openxmlformats-officedocument.presentationml.slideLayout+xml"/>
  <Override PartName="/ppt/theme/theme46.xml" ContentType="application/vnd.openxmlformats-officedocument.theme+xml"/>
  <Override PartName="/ppt/slideLayouts/slideLayout59.xml" ContentType="application/vnd.openxmlformats-officedocument.presentationml.slideLayout+xml"/>
  <Override PartName="/ppt/theme/theme47.xml" ContentType="application/vnd.openxmlformats-officedocument.theme+xml"/>
  <Override PartName="/ppt/slideLayouts/slideLayout60.xml" ContentType="application/vnd.openxmlformats-officedocument.presentationml.slideLayout+xml"/>
  <Override PartName="/ppt/theme/theme48.xml" ContentType="application/vnd.openxmlformats-officedocument.theme+xml"/>
  <Override PartName="/ppt/slideLayouts/slideLayout61.xml" ContentType="application/vnd.openxmlformats-officedocument.presentationml.slideLayout+xml"/>
  <Override PartName="/ppt/theme/theme49.xml" ContentType="application/vnd.openxmlformats-officedocument.theme+xml"/>
  <Override PartName="/ppt/slideLayouts/slideLayout62.xml" ContentType="application/vnd.openxmlformats-officedocument.presentationml.slideLayout+xml"/>
  <Override PartName="/ppt/theme/theme50.xml" ContentType="application/vnd.openxmlformats-officedocument.theme+xml"/>
  <Override PartName="/ppt/slideLayouts/slideLayout63.xml" ContentType="application/vnd.openxmlformats-officedocument.presentationml.slideLayout+xml"/>
  <Override PartName="/ppt/theme/theme51.xml" ContentType="application/vnd.openxmlformats-officedocument.theme+xml"/>
  <Override PartName="/ppt/slideLayouts/slideLayout64.xml" ContentType="application/vnd.openxmlformats-officedocument.presentationml.slideLayout+xml"/>
  <Override PartName="/ppt/theme/theme52.xml" ContentType="application/vnd.openxmlformats-officedocument.theme+xml"/>
  <Override PartName="/ppt/slideLayouts/slideLayout65.xml" ContentType="application/vnd.openxmlformats-officedocument.presentationml.slideLayout+xml"/>
  <Override PartName="/ppt/theme/theme53.xml" ContentType="application/vnd.openxmlformats-officedocument.theme+xml"/>
  <Override PartName="/ppt/slideLayouts/slideLayout66.xml" ContentType="application/vnd.openxmlformats-officedocument.presentationml.slideLayout+xml"/>
  <Override PartName="/ppt/theme/theme54.xml" ContentType="application/vnd.openxmlformats-officedocument.theme+xml"/>
  <Override PartName="/ppt/slideLayouts/slideLayout67.xml" ContentType="application/vnd.openxmlformats-officedocument.presentationml.slideLayout+xml"/>
  <Override PartName="/ppt/theme/theme55.xml" ContentType="application/vnd.openxmlformats-officedocument.theme+xml"/>
  <Override PartName="/ppt/slideLayouts/slideLayout68.xml" ContentType="application/vnd.openxmlformats-officedocument.presentationml.slideLayout+xml"/>
  <Override PartName="/ppt/theme/theme56.xml" ContentType="application/vnd.openxmlformats-officedocument.theme+xml"/>
  <Override PartName="/ppt/slideLayouts/slideLayout69.xml" ContentType="application/vnd.openxmlformats-officedocument.presentationml.slideLayout+xml"/>
  <Override PartName="/ppt/theme/theme57.xml" ContentType="application/vnd.openxmlformats-officedocument.theme+xml"/>
  <Override PartName="/ppt/slideLayouts/slideLayout70.xml" ContentType="application/vnd.openxmlformats-officedocument.presentationml.slideLayout+xml"/>
  <Override PartName="/ppt/theme/theme58.xml" ContentType="application/vnd.openxmlformats-officedocument.theme+xml"/>
  <Override PartName="/ppt/slideLayouts/slideLayout71.xml" ContentType="application/vnd.openxmlformats-officedocument.presentationml.slideLayout+xml"/>
  <Override PartName="/ppt/theme/theme59.xml" ContentType="application/vnd.openxmlformats-officedocument.theme+xml"/>
  <Override PartName="/ppt/slideLayouts/slideLayout72.xml" ContentType="application/vnd.openxmlformats-officedocument.presentationml.slideLayout+xml"/>
  <Override PartName="/ppt/theme/theme60.xml" ContentType="application/vnd.openxmlformats-officedocument.theme+xml"/>
  <Override PartName="/ppt/slideLayouts/slideLayout73.xml" ContentType="application/vnd.openxmlformats-officedocument.presentationml.slideLayout+xml"/>
  <Override PartName="/ppt/theme/theme61.xml" ContentType="application/vnd.openxmlformats-officedocument.theme+xml"/>
  <Override PartName="/ppt/slideLayouts/slideLayout74.xml" ContentType="application/vnd.openxmlformats-officedocument.presentationml.slideLayout+xml"/>
  <Override PartName="/ppt/theme/theme62.xml" ContentType="application/vnd.openxmlformats-officedocument.theme+xml"/>
  <Override PartName="/ppt/slideLayouts/slideLayout75.xml" ContentType="application/vnd.openxmlformats-officedocument.presentationml.slideLayout+xml"/>
  <Override PartName="/ppt/theme/theme63.xml" ContentType="application/vnd.openxmlformats-officedocument.theme+xml"/>
  <Override PartName="/ppt/slideLayouts/slideLayout76.xml" ContentType="application/vnd.openxmlformats-officedocument.presentationml.slideLayout+xml"/>
  <Override PartName="/ppt/theme/theme64.xml" ContentType="application/vnd.openxmlformats-officedocument.theme+xml"/>
  <Override PartName="/ppt/slideLayouts/slideLayout77.xml" ContentType="application/vnd.openxmlformats-officedocument.presentationml.slideLayout+xml"/>
  <Override PartName="/ppt/theme/theme65.xml" ContentType="application/vnd.openxmlformats-officedocument.theme+xml"/>
  <Override PartName="/ppt/slideLayouts/slideLayout78.xml" ContentType="application/vnd.openxmlformats-officedocument.presentationml.slideLayout+xml"/>
  <Override PartName="/ppt/theme/theme66.xml" ContentType="application/vnd.openxmlformats-officedocument.theme+xml"/>
  <Override PartName="/ppt/slideLayouts/slideLayout79.xml" ContentType="application/vnd.openxmlformats-officedocument.presentationml.slideLayout+xml"/>
  <Override PartName="/ppt/theme/theme67.xml" ContentType="application/vnd.openxmlformats-officedocument.theme+xml"/>
  <Override PartName="/ppt/slideLayouts/slideLayout80.xml" ContentType="application/vnd.openxmlformats-officedocument.presentationml.slideLayout+xml"/>
  <Override PartName="/ppt/theme/theme68.xml" ContentType="application/vnd.openxmlformats-officedocument.theme+xml"/>
  <Override PartName="/ppt/slideLayouts/slideLayout81.xml" ContentType="application/vnd.openxmlformats-officedocument.presentationml.slideLayout+xml"/>
  <Override PartName="/ppt/theme/theme69.xml" ContentType="application/vnd.openxmlformats-officedocument.theme+xml"/>
  <Override PartName="/ppt/slideLayouts/slideLayout82.xml" ContentType="application/vnd.openxmlformats-officedocument.presentationml.slideLayout+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3" r:id="rId1"/>
    <p:sldMasterId id="2147483659" r:id="rId2"/>
    <p:sldMasterId id="2147483664" r:id="rId3"/>
    <p:sldMasterId id="2147484078" r:id="rId4"/>
    <p:sldMasterId id="2147484079" r:id="rId5"/>
    <p:sldMasterId id="2147484081" r:id="rId6"/>
    <p:sldMasterId id="2147484083" r:id="rId7"/>
    <p:sldMasterId id="2147484085" r:id="rId8"/>
    <p:sldMasterId id="2147484087" r:id="rId9"/>
    <p:sldMasterId id="2147484089" r:id="rId10"/>
    <p:sldMasterId id="2147484091" r:id="rId11"/>
    <p:sldMasterId id="2147484093" r:id="rId12"/>
    <p:sldMasterId id="2147484095" r:id="rId13"/>
    <p:sldMasterId id="2147484097" r:id="rId14"/>
    <p:sldMasterId id="2147484099" r:id="rId15"/>
    <p:sldMasterId id="2147484101" r:id="rId16"/>
    <p:sldMasterId id="2147484103" r:id="rId17"/>
    <p:sldMasterId id="2147484105" r:id="rId18"/>
    <p:sldMasterId id="2147484107" r:id="rId19"/>
    <p:sldMasterId id="2147484109" r:id="rId20"/>
    <p:sldMasterId id="2147484111" r:id="rId21"/>
    <p:sldMasterId id="2147484113" r:id="rId22"/>
    <p:sldMasterId id="2147484115" r:id="rId23"/>
    <p:sldMasterId id="2147484117" r:id="rId24"/>
    <p:sldMasterId id="2147484119" r:id="rId25"/>
    <p:sldMasterId id="2147484121" r:id="rId26"/>
    <p:sldMasterId id="2147484123" r:id="rId27"/>
    <p:sldMasterId id="2147484125" r:id="rId28"/>
    <p:sldMasterId id="2147484126" r:id="rId29"/>
    <p:sldMasterId id="2147484127" r:id="rId30"/>
    <p:sldMasterId id="2147484129" r:id="rId31"/>
    <p:sldMasterId id="2147484131" r:id="rId32"/>
    <p:sldMasterId id="2147484133" r:id="rId33"/>
    <p:sldMasterId id="2147484135" r:id="rId34"/>
    <p:sldMasterId id="2147484137" r:id="rId35"/>
    <p:sldMasterId id="2147484139" r:id="rId36"/>
    <p:sldMasterId id="2147484141" r:id="rId37"/>
    <p:sldMasterId id="2147484143" r:id="rId38"/>
    <p:sldMasterId id="2147484145" r:id="rId39"/>
    <p:sldMasterId id="2147484147" r:id="rId40"/>
    <p:sldMasterId id="2147484149" r:id="rId41"/>
    <p:sldMasterId id="2147484151" r:id="rId42"/>
    <p:sldMasterId id="2147484153" r:id="rId43"/>
    <p:sldMasterId id="2147484155" r:id="rId44"/>
    <p:sldMasterId id="2147484157" r:id="rId45"/>
    <p:sldMasterId id="2147484159" r:id="rId46"/>
    <p:sldMasterId id="2147484161" r:id="rId47"/>
    <p:sldMasterId id="2147484163" r:id="rId48"/>
    <p:sldMasterId id="2147484165" r:id="rId49"/>
    <p:sldMasterId id="2147484167" r:id="rId50"/>
    <p:sldMasterId id="2147484169" r:id="rId51"/>
    <p:sldMasterId id="2147484171" r:id="rId52"/>
    <p:sldMasterId id="2147484173" r:id="rId53"/>
    <p:sldMasterId id="2147484175" r:id="rId54"/>
    <p:sldMasterId id="2147484177" r:id="rId55"/>
    <p:sldMasterId id="2147484179" r:id="rId56"/>
    <p:sldMasterId id="2147484181" r:id="rId57"/>
    <p:sldMasterId id="2147484183" r:id="rId58"/>
    <p:sldMasterId id="2147484185" r:id="rId59"/>
    <p:sldMasterId id="2147484187" r:id="rId60"/>
    <p:sldMasterId id="2147484189" r:id="rId61"/>
    <p:sldMasterId id="2147484191" r:id="rId62"/>
    <p:sldMasterId id="2147484193" r:id="rId63"/>
    <p:sldMasterId id="2147484195" r:id="rId64"/>
    <p:sldMasterId id="2147484197" r:id="rId65"/>
    <p:sldMasterId id="2147484199" r:id="rId66"/>
    <p:sldMasterId id="2147484201" r:id="rId67"/>
    <p:sldMasterId id="2147484203" r:id="rId68"/>
    <p:sldMasterId id="2147484205" r:id="rId69"/>
    <p:sldMasterId id="2147484207" r:id="rId70"/>
  </p:sldMasterIdLst>
  <p:notesMasterIdLst>
    <p:notesMasterId r:id="rId146"/>
  </p:notesMasterIdLst>
  <p:handoutMasterIdLst>
    <p:handoutMasterId r:id="rId147"/>
  </p:handoutMasterIdLst>
  <p:sldIdLst>
    <p:sldId id="330" r:id="rId71"/>
    <p:sldId id="764" r:id="rId72"/>
    <p:sldId id="765" r:id="rId73"/>
    <p:sldId id="887" r:id="rId74"/>
    <p:sldId id="888" r:id="rId75"/>
    <p:sldId id="889" r:id="rId76"/>
    <p:sldId id="890" r:id="rId77"/>
    <p:sldId id="891" r:id="rId78"/>
    <p:sldId id="892" r:id="rId79"/>
    <p:sldId id="893" r:id="rId80"/>
    <p:sldId id="894" r:id="rId81"/>
    <p:sldId id="895" r:id="rId82"/>
    <p:sldId id="896" r:id="rId83"/>
    <p:sldId id="897" r:id="rId84"/>
    <p:sldId id="898" r:id="rId85"/>
    <p:sldId id="899" r:id="rId86"/>
    <p:sldId id="900" r:id="rId87"/>
    <p:sldId id="901" r:id="rId88"/>
    <p:sldId id="902" r:id="rId89"/>
    <p:sldId id="903" r:id="rId90"/>
    <p:sldId id="904" r:id="rId91"/>
    <p:sldId id="905" r:id="rId92"/>
    <p:sldId id="884" r:id="rId93"/>
    <p:sldId id="906" r:id="rId94"/>
    <p:sldId id="907" r:id="rId95"/>
    <p:sldId id="908" r:id="rId96"/>
    <p:sldId id="909" r:id="rId97"/>
    <p:sldId id="910" r:id="rId98"/>
    <p:sldId id="911" r:id="rId99"/>
    <p:sldId id="812" r:id="rId100"/>
    <p:sldId id="912" r:id="rId101"/>
    <p:sldId id="913" r:id="rId102"/>
    <p:sldId id="914" r:id="rId103"/>
    <p:sldId id="915" r:id="rId104"/>
    <p:sldId id="916" r:id="rId105"/>
    <p:sldId id="917" r:id="rId106"/>
    <p:sldId id="918" r:id="rId107"/>
    <p:sldId id="919" r:id="rId108"/>
    <p:sldId id="920" r:id="rId109"/>
    <p:sldId id="921" r:id="rId110"/>
    <p:sldId id="922" r:id="rId111"/>
    <p:sldId id="923" r:id="rId112"/>
    <p:sldId id="924" r:id="rId113"/>
    <p:sldId id="925" r:id="rId114"/>
    <p:sldId id="826" r:id="rId115"/>
    <p:sldId id="926" r:id="rId116"/>
    <p:sldId id="927" r:id="rId117"/>
    <p:sldId id="928" r:id="rId118"/>
    <p:sldId id="929" r:id="rId119"/>
    <p:sldId id="930" r:id="rId120"/>
    <p:sldId id="931" r:id="rId121"/>
    <p:sldId id="932" r:id="rId122"/>
    <p:sldId id="933" r:id="rId123"/>
    <p:sldId id="934" r:id="rId124"/>
    <p:sldId id="935" r:id="rId125"/>
    <p:sldId id="936" r:id="rId126"/>
    <p:sldId id="937" r:id="rId127"/>
    <p:sldId id="938" r:id="rId128"/>
    <p:sldId id="939" r:id="rId129"/>
    <p:sldId id="940" r:id="rId130"/>
    <p:sldId id="941" r:id="rId131"/>
    <p:sldId id="942" r:id="rId132"/>
    <p:sldId id="943" r:id="rId133"/>
    <p:sldId id="944" r:id="rId134"/>
    <p:sldId id="945" r:id="rId135"/>
    <p:sldId id="946" r:id="rId136"/>
    <p:sldId id="947" r:id="rId137"/>
    <p:sldId id="948" r:id="rId138"/>
    <p:sldId id="949" r:id="rId139"/>
    <p:sldId id="950" r:id="rId140"/>
    <p:sldId id="951" r:id="rId141"/>
    <p:sldId id="952" r:id="rId142"/>
    <p:sldId id="953" r:id="rId143"/>
    <p:sldId id="954" r:id="rId144"/>
    <p:sldId id="955" r:id="rId145"/>
  </p:sldIdLst>
  <p:sldSz cx="12192000" cy="6858000"/>
  <p:notesSz cx="6858000" cy="9144000"/>
  <p:embeddedFontLst>
    <p:embeddedFont>
      <p:font typeface="MS PGothic" panose="020B0600070205080204" pitchFamily="34" charset="-128"/>
      <p:regular r:id="rId148"/>
    </p:embeddedFont>
    <p:embeddedFont>
      <p:font typeface="Helvetica" panose="020B0604020202020204" pitchFamily="34" charset="0"/>
      <p:regular r:id="rId149"/>
      <p:bold r:id="rId150"/>
      <p:italic r:id="rId151"/>
      <p:boldItalic r:id="rId152"/>
    </p:embeddedFont>
    <p:embeddedFont>
      <p:font typeface="Verdana" panose="020B0604030504040204" pitchFamily="34" charset="0"/>
      <p:regular r:id="rId153"/>
      <p:bold r:id="rId154"/>
      <p:italic r:id="rId155"/>
      <p:boldItalic r:id="rId156"/>
    </p:embeddedFont>
    <p:embeddedFont>
      <p:font typeface="Webdings" panose="05030102010509060703" pitchFamily="18" charset="2"/>
      <p:regular r:id="rId1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997" userDrawn="1">
          <p15:clr>
            <a:srgbClr val="A4A3A4"/>
          </p15:clr>
        </p15:guide>
        <p15:guide id="3" orient="horz" pos="459" userDrawn="1">
          <p15:clr>
            <a:srgbClr val="A4A3A4"/>
          </p15:clr>
        </p15:guide>
        <p15:guide id="6" pos="3840" userDrawn="1">
          <p15:clr>
            <a:srgbClr val="A4A3A4"/>
          </p15:clr>
        </p15:guide>
        <p15:guide id="7" pos="347" userDrawn="1">
          <p15:clr>
            <a:srgbClr val="A4A3A4"/>
          </p15:clr>
        </p15:guide>
        <p15:guide id="8" orient="horz" pos="2160" userDrawn="1">
          <p15:clr>
            <a:srgbClr val="A4A3A4"/>
          </p15:clr>
        </p15:guide>
        <p15:guide id="9" orient="horz" pos="618" userDrawn="1">
          <p15:clr>
            <a:srgbClr val="A4A3A4"/>
          </p15:clr>
        </p15:guide>
        <p15:guide id="10" pos="737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uthor"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D4EA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102" autoAdjust="0"/>
    <p:restoredTop sz="66433" autoAdjust="0"/>
  </p:normalViewPr>
  <p:slideViewPr>
    <p:cSldViewPr snapToGrid="0" snapToObjects="1">
      <p:cViewPr varScale="1">
        <p:scale>
          <a:sx n="120" d="100"/>
          <a:sy n="120" d="100"/>
        </p:scale>
        <p:origin x="360" y="96"/>
      </p:cViewPr>
      <p:guideLst>
        <p:guide orient="horz" pos="3997"/>
        <p:guide orient="horz" pos="459"/>
        <p:guide pos="3840"/>
        <p:guide pos="347"/>
        <p:guide orient="horz" pos="2160"/>
        <p:guide orient="horz" pos="618"/>
        <p:guide pos="7378"/>
      </p:guideLst>
    </p:cSldViewPr>
  </p:slideViewPr>
  <p:outlineViewPr>
    <p:cViewPr>
      <p:scale>
        <a:sx n="33" d="100"/>
        <a:sy n="33" d="100"/>
      </p:scale>
      <p:origin x="0" y="-83946"/>
    </p:cViewPr>
  </p:outlineViewPr>
  <p:notesTextViewPr>
    <p:cViewPr>
      <p:scale>
        <a:sx n="3" d="2"/>
        <a:sy n="3" d="2"/>
      </p:scale>
      <p:origin x="0" y="0"/>
    </p:cViewPr>
  </p:notesTextViewPr>
  <p:sorterViewPr>
    <p:cViewPr>
      <p:scale>
        <a:sx n="100" d="100"/>
        <a:sy n="100" d="100"/>
      </p:scale>
      <p:origin x="0" y="-3346"/>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47.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63" Type="http://schemas.openxmlformats.org/officeDocument/2006/relationships/slideMaster" Target="slideMasters/slideMaster63.xml"/><Relationship Id="rId84" Type="http://schemas.openxmlformats.org/officeDocument/2006/relationships/slide" Target="slides/slide14.xml"/><Relationship Id="rId138" Type="http://schemas.openxmlformats.org/officeDocument/2006/relationships/slide" Target="slides/slide68.xml"/><Relationship Id="rId159" Type="http://schemas.openxmlformats.org/officeDocument/2006/relationships/presProps" Target="presProps.xml"/><Relationship Id="rId107" Type="http://schemas.openxmlformats.org/officeDocument/2006/relationships/slide" Target="slides/slide37.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53" Type="http://schemas.openxmlformats.org/officeDocument/2006/relationships/slideMaster" Target="slideMasters/slideMaster53.xml"/><Relationship Id="rId74" Type="http://schemas.openxmlformats.org/officeDocument/2006/relationships/slide" Target="slides/slide4.xml"/><Relationship Id="rId128" Type="http://schemas.openxmlformats.org/officeDocument/2006/relationships/slide" Target="slides/slide58.xml"/><Relationship Id="rId149" Type="http://schemas.openxmlformats.org/officeDocument/2006/relationships/font" Target="fonts/font2.fntdata"/><Relationship Id="rId5" Type="http://schemas.openxmlformats.org/officeDocument/2006/relationships/slideMaster" Target="slideMasters/slideMaster5.xml"/><Relationship Id="rId95" Type="http://schemas.openxmlformats.org/officeDocument/2006/relationships/slide" Target="slides/slide25.xml"/><Relationship Id="rId160" Type="http://schemas.openxmlformats.org/officeDocument/2006/relationships/viewProps" Target="viewProps.xml"/><Relationship Id="rId22" Type="http://schemas.openxmlformats.org/officeDocument/2006/relationships/slideMaster" Target="slideMasters/slideMaster22.xml"/><Relationship Id="rId43" Type="http://schemas.openxmlformats.org/officeDocument/2006/relationships/slideMaster" Target="slideMasters/slideMaster43.xml"/><Relationship Id="rId64" Type="http://schemas.openxmlformats.org/officeDocument/2006/relationships/slideMaster" Target="slideMasters/slideMaster64.xml"/><Relationship Id="rId118" Type="http://schemas.openxmlformats.org/officeDocument/2006/relationships/slide" Target="slides/slide48.xml"/><Relationship Id="rId139" Type="http://schemas.openxmlformats.org/officeDocument/2006/relationships/slide" Target="slides/slide69.xml"/><Relationship Id="rId85" Type="http://schemas.openxmlformats.org/officeDocument/2006/relationships/slide" Target="slides/slide15.xml"/><Relationship Id="rId150" Type="http://schemas.openxmlformats.org/officeDocument/2006/relationships/font" Target="fonts/font3.fntdata"/><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59" Type="http://schemas.openxmlformats.org/officeDocument/2006/relationships/slideMaster" Target="slideMasters/slideMaster59.xml"/><Relationship Id="rId103" Type="http://schemas.openxmlformats.org/officeDocument/2006/relationships/slide" Target="slides/slide33.xml"/><Relationship Id="rId108" Type="http://schemas.openxmlformats.org/officeDocument/2006/relationships/slide" Target="slides/slide38.xml"/><Relationship Id="rId124" Type="http://schemas.openxmlformats.org/officeDocument/2006/relationships/slide" Target="slides/slide54.xml"/><Relationship Id="rId129" Type="http://schemas.openxmlformats.org/officeDocument/2006/relationships/slide" Target="slides/slide59.xml"/><Relationship Id="rId54" Type="http://schemas.openxmlformats.org/officeDocument/2006/relationships/slideMaster" Target="slideMasters/slideMaster54.xml"/><Relationship Id="rId70" Type="http://schemas.openxmlformats.org/officeDocument/2006/relationships/slideMaster" Target="slideMasters/slideMaster70.xml"/><Relationship Id="rId75" Type="http://schemas.openxmlformats.org/officeDocument/2006/relationships/slide" Target="slides/slide5.xml"/><Relationship Id="rId91" Type="http://schemas.openxmlformats.org/officeDocument/2006/relationships/slide" Target="slides/slide21.xml"/><Relationship Id="rId96" Type="http://schemas.openxmlformats.org/officeDocument/2006/relationships/slide" Target="slides/slide26.xml"/><Relationship Id="rId140" Type="http://schemas.openxmlformats.org/officeDocument/2006/relationships/slide" Target="slides/slide70.xml"/><Relationship Id="rId145" Type="http://schemas.openxmlformats.org/officeDocument/2006/relationships/slide" Target="slides/slide75.xml"/><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49" Type="http://schemas.openxmlformats.org/officeDocument/2006/relationships/slideMaster" Target="slideMasters/slideMaster49.xml"/><Relationship Id="rId114" Type="http://schemas.openxmlformats.org/officeDocument/2006/relationships/slide" Target="slides/slide44.xml"/><Relationship Id="rId119" Type="http://schemas.openxmlformats.org/officeDocument/2006/relationships/slide" Target="slides/slide49.xml"/><Relationship Id="rId44" Type="http://schemas.openxmlformats.org/officeDocument/2006/relationships/slideMaster" Target="slideMasters/slideMaster44.xml"/><Relationship Id="rId60" Type="http://schemas.openxmlformats.org/officeDocument/2006/relationships/slideMaster" Target="slideMasters/slideMaster60.xml"/><Relationship Id="rId65" Type="http://schemas.openxmlformats.org/officeDocument/2006/relationships/slideMaster" Target="slideMasters/slideMaster65.xml"/><Relationship Id="rId81" Type="http://schemas.openxmlformats.org/officeDocument/2006/relationships/slide" Target="slides/slide11.xml"/><Relationship Id="rId86" Type="http://schemas.openxmlformats.org/officeDocument/2006/relationships/slide" Target="slides/slide16.xml"/><Relationship Id="rId130" Type="http://schemas.openxmlformats.org/officeDocument/2006/relationships/slide" Target="slides/slide60.xml"/><Relationship Id="rId135" Type="http://schemas.openxmlformats.org/officeDocument/2006/relationships/slide" Target="slides/slide65.xml"/><Relationship Id="rId151" Type="http://schemas.openxmlformats.org/officeDocument/2006/relationships/font" Target="fonts/font4.fntdata"/><Relationship Id="rId156" Type="http://schemas.openxmlformats.org/officeDocument/2006/relationships/font" Target="fonts/font9.fntdata"/><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109" Type="http://schemas.openxmlformats.org/officeDocument/2006/relationships/slide" Target="slides/slide39.xml"/><Relationship Id="rId34" Type="http://schemas.openxmlformats.org/officeDocument/2006/relationships/slideMaster" Target="slideMasters/slideMaster34.xml"/><Relationship Id="rId50" Type="http://schemas.openxmlformats.org/officeDocument/2006/relationships/slideMaster" Target="slideMasters/slideMaster50.xml"/><Relationship Id="rId55" Type="http://schemas.openxmlformats.org/officeDocument/2006/relationships/slideMaster" Target="slideMasters/slideMaster55.xml"/><Relationship Id="rId76" Type="http://schemas.openxmlformats.org/officeDocument/2006/relationships/slide" Target="slides/slide6.xml"/><Relationship Id="rId97" Type="http://schemas.openxmlformats.org/officeDocument/2006/relationships/slide" Target="slides/slide27.xml"/><Relationship Id="rId104" Type="http://schemas.openxmlformats.org/officeDocument/2006/relationships/slide" Target="slides/slide34.xml"/><Relationship Id="rId120" Type="http://schemas.openxmlformats.org/officeDocument/2006/relationships/slide" Target="slides/slide50.xml"/><Relationship Id="rId125" Type="http://schemas.openxmlformats.org/officeDocument/2006/relationships/slide" Target="slides/slide55.xml"/><Relationship Id="rId141" Type="http://schemas.openxmlformats.org/officeDocument/2006/relationships/slide" Target="slides/slide71.xml"/><Relationship Id="rId146"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slide" Target="slides/slide1.xml"/><Relationship Id="rId92" Type="http://schemas.openxmlformats.org/officeDocument/2006/relationships/slide" Target="slides/slide22.xml"/><Relationship Id="rId16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66" Type="http://schemas.openxmlformats.org/officeDocument/2006/relationships/slideMaster" Target="slideMasters/slideMaster66.xml"/><Relationship Id="rId87" Type="http://schemas.openxmlformats.org/officeDocument/2006/relationships/slide" Target="slides/slide17.xml"/><Relationship Id="rId110" Type="http://schemas.openxmlformats.org/officeDocument/2006/relationships/slide" Target="slides/slide40.xml"/><Relationship Id="rId115" Type="http://schemas.openxmlformats.org/officeDocument/2006/relationships/slide" Target="slides/slide45.xml"/><Relationship Id="rId131" Type="http://schemas.openxmlformats.org/officeDocument/2006/relationships/slide" Target="slides/slide61.xml"/><Relationship Id="rId136" Type="http://schemas.openxmlformats.org/officeDocument/2006/relationships/slide" Target="slides/slide66.xml"/><Relationship Id="rId157" Type="http://schemas.openxmlformats.org/officeDocument/2006/relationships/font" Target="fonts/font10.fntdata"/><Relationship Id="rId61" Type="http://schemas.openxmlformats.org/officeDocument/2006/relationships/slideMaster" Target="slideMasters/slideMaster61.xml"/><Relationship Id="rId82" Type="http://schemas.openxmlformats.org/officeDocument/2006/relationships/slide" Target="slides/slide12.xml"/><Relationship Id="rId152" Type="http://schemas.openxmlformats.org/officeDocument/2006/relationships/font" Target="fonts/font5.fntdata"/><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56" Type="http://schemas.openxmlformats.org/officeDocument/2006/relationships/slideMaster" Target="slideMasters/slideMaster56.xml"/><Relationship Id="rId77" Type="http://schemas.openxmlformats.org/officeDocument/2006/relationships/slide" Target="slides/slide7.xml"/><Relationship Id="rId100" Type="http://schemas.openxmlformats.org/officeDocument/2006/relationships/slide" Target="slides/slide30.xml"/><Relationship Id="rId105" Type="http://schemas.openxmlformats.org/officeDocument/2006/relationships/slide" Target="slides/slide35.xml"/><Relationship Id="rId126" Type="http://schemas.openxmlformats.org/officeDocument/2006/relationships/slide" Target="slides/slide56.xml"/><Relationship Id="rId147" Type="http://schemas.openxmlformats.org/officeDocument/2006/relationships/handoutMaster" Target="handoutMasters/handoutMaster1.xml"/><Relationship Id="rId8" Type="http://schemas.openxmlformats.org/officeDocument/2006/relationships/slideMaster" Target="slideMasters/slideMaster8.xml"/><Relationship Id="rId51" Type="http://schemas.openxmlformats.org/officeDocument/2006/relationships/slideMaster" Target="slideMasters/slideMaster51.xml"/><Relationship Id="rId72" Type="http://schemas.openxmlformats.org/officeDocument/2006/relationships/slide" Target="slides/slide2.xml"/><Relationship Id="rId93" Type="http://schemas.openxmlformats.org/officeDocument/2006/relationships/slide" Target="slides/slide23.xml"/><Relationship Id="rId98" Type="http://schemas.openxmlformats.org/officeDocument/2006/relationships/slide" Target="slides/slide28.xml"/><Relationship Id="rId121" Type="http://schemas.openxmlformats.org/officeDocument/2006/relationships/slide" Target="slides/slide51.xml"/><Relationship Id="rId142" Type="http://schemas.openxmlformats.org/officeDocument/2006/relationships/slide" Target="slides/slide72.xml"/><Relationship Id="rId3" Type="http://schemas.openxmlformats.org/officeDocument/2006/relationships/slideMaster" Target="slideMasters/slideMaster3.xml"/><Relationship Id="rId25" Type="http://schemas.openxmlformats.org/officeDocument/2006/relationships/slideMaster" Target="slideMasters/slideMaster25.xml"/><Relationship Id="rId46" Type="http://schemas.openxmlformats.org/officeDocument/2006/relationships/slideMaster" Target="slideMasters/slideMaster46.xml"/><Relationship Id="rId67" Type="http://schemas.openxmlformats.org/officeDocument/2006/relationships/slideMaster" Target="slideMasters/slideMaster67.xml"/><Relationship Id="rId116" Type="http://schemas.openxmlformats.org/officeDocument/2006/relationships/slide" Target="slides/slide46.xml"/><Relationship Id="rId137" Type="http://schemas.openxmlformats.org/officeDocument/2006/relationships/slide" Target="slides/slide67.xml"/><Relationship Id="rId158" Type="http://schemas.openxmlformats.org/officeDocument/2006/relationships/commentAuthors" Target="commentAuthors.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62" Type="http://schemas.openxmlformats.org/officeDocument/2006/relationships/slideMaster" Target="slideMasters/slideMaster62.xml"/><Relationship Id="rId83" Type="http://schemas.openxmlformats.org/officeDocument/2006/relationships/slide" Target="slides/slide13.xml"/><Relationship Id="rId88" Type="http://schemas.openxmlformats.org/officeDocument/2006/relationships/slide" Target="slides/slide18.xml"/><Relationship Id="rId111" Type="http://schemas.openxmlformats.org/officeDocument/2006/relationships/slide" Target="slides/slide41.xml"/><Relationship Id="rId132" Type="http://schemas.openxmlformats.org/officeDocument/2006/relationships/slide" Target="slides/slide62.xml"/><Relationship Id="rId153" Type="http://schemas.openxmlformats.org/officeDocument/2006/relationships/font" Target="fonts/font6.fntdata"/><Relationship Id="rId15" Type="http://schemas.openxmlformats.org/officeDocument/2006/relationships/slideMaster" Target="slideMasters/slideMaster15.xml"/><Relationship Id="rId36" Type="http://schemas.openxmlformats.org/officeDocument/2006/relationships/slideMaster" Target="slideMasters/slideMaster36.xml"/><Relationship Id="rId57" Type="http://schemas.openxmlformats.org/officeDocument/2006/relationships/slideMaster" Target="slideMasters/slideMaster57.xml"/><Relationship Id="rId106" Type="http://schemas.openxmlformats.org/officeDocument/2006/relationships/slide" Target="slides/slide36.xml"/><Relationship Id="rId127" Type="http://schemas.openxmlformats.org/officeDocument/2006/relationships/slide" Target="slides/slide57.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52" Type="http://schemas.openxmlformats.org/officeDocument/2006/relationships/slideMaster" Target="slideMasters/slideMaster52.xml"/><Relationship Id="rId73" Type="http://schemas.openxmlformats.org/officeDocument/2006/relationships/slide" Target="slides/slide3.xml"/><Relationship Id="rId78" Type="http://schemas.openxmlformats.org/officeDocument/2006/relationships/slide" Target="slides/slide8.xml"/><Relationship Id="rId94" Type="http://schemas.openxmlformats.org/officeDocument/2006/relationships/slide" Target="slides/slide24.xml"/><Relationship Id="rId99" Type="http://schemas.openxmlformats.org/officeDocument/2006/relationships/slide" Target="slides/slide29.xml"/><Relationship Id="rId101" Type="http://schemas.openxmlformats.org/officeDocument/2006/relationships/slide" Target="slides/slide31.xml"/><Relationship Id="rId122" Type="http://schemas.openxmlformats.org/officeDocument/2006/relationships/slide" Target="slides/slide52.xml"/><Relationship Id="rId143" Type="http://schemas.openxmlformats.org/officeDocument/2006/relationships/slide" Target="slides/slide73.xml"/><Relationship Id="rId148" Type="http://schemas.openxmlformats.org/officeDocument/2006/relationships/font" Target="fonts/font1.fntdata"/><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Master" Target="slideMasters/slideMaster26.xml"/><Relationship Id="rId47" Type="http://schemas.openxmlformats.org/officeDocument/2006/relationships/slideMaster" Target="slideMasters/slideMaster47.xml"/><Relationship Id="rId68" Type="http://schemas.openxmlformats.org/officeDocument/2006/relationships/slideMaster" Target="slideMasters/slideMaster68.xml"/><Relationship Id="rId89" Type="http://schemas.openxmlformats.org/officeDocument/2006/relationships/slide" Target="slides/slide19.xml"/><Relationship Id="rId112" Type="http://schemas.openxmlformats.org/officeDocument/2006/relationships/slide" Target="slides/slide42.xml"/><Relationship Id="rId133" Type="http://schemas.openxmlformats.org/officeDocument/2006/relationships/slide" Target="slides/slide63.xml"/><Relationship Id="rId154" Type="http://schemas.openxmlformats.org/officeDocument/2006/relationships/font" Target="fonts/font7.fntdata"/><Relationship Id="rId16" Type="http://schemas.openxmlformats.org/officeDocument/2006/relationships/slideMaster" Target="slideMasters/slideMaster16.xml"/><Relationship Id="rId37" Type="http://schemas.openxmlformats.org/officeDocument/2006/relationships/slideMaster" Target="slideMasters/slideMaster37.xml"/><Relationship Id="rId58" Type="http://schemas.openxmlformats.org/officeDocument/2006/relationships/slideMaster" Target="slideMasters/slideMaster58.xml"/><Relationship Id="rId79" Type="http://schemas.openxmlformats.org/officeDocument/2006/relationships/slide" Target="slides/slide9.xml"/><Relationship Id="rId102" Type="http://schemas.openxmlformats.org/officeDocument/2006/relationships/slide" Target="slides/slide32.xml"/><Relationship Id="rId123" Type="http://schemas.openxmlformats.org/officeDocument/2006/relationships/slide" Target="slides/slide53.xml"/><Relationship Id="rId144" Type="http://schemas.openxmlformats.org/officeDocument/2006/relationships/slide" Target="slides/slide74.xml"/><Relationship Id="rId90" Type="http://schemas.openxmlformats.org/officeDocument/2006/relationships/slide" Target="slides/slide20.xml"/><Relationship Id="rId27" Type="http://schemas.openxmlformats.org/officeDocument/2006/relationships/slideMaster" Target="slideMasters/slideMaster27.xml"/><Relationship Id="rId48" Type="http://schemas.openxmlformats.org/officeDocument/2006/relationships/slideMaster" Target="slideMasters/slideMaster48.xml"/><Relationship Id="rId69" Type="http://schemas.openxmlformats.org/officeDocument/2006/relationships/slideMaster" Target="slideMasters/slideMaster69.xml"/><Relationship Id="rId113" Type="http://schemas.openxmlformats.org/officeDocument/2006/relationships/slide" Target="slides/slide43.xml"/><Relationship Id="rId134" Type="http://schemas.openxmlformats.org/officeDocument/2006/relationships/slide" Target="slides/slide64.xml"/><Relationship Id="rId80" Type="http://schemas.openxmlformats.org/officeDocument/2006/relationships/slide" Target="slides/slide10.xml"/><Relationship Id="rId155" Type="http://schemas.openxmlformats.org/officeDocument/2006/relationships/font" Target="fonts/font8.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11/3/2025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dirty="0"/>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If this PowerPoint presentation contains mathematical equations, you may need to check that your computer has the following installed:</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1) Math Type Plugin</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2) Math Player (free versions available)</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3) NVDA Reader (free versions available)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3093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47606CA9-2858-8571-9308-49BD7417D9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ED8FECF-4973-4480-B259-CB69DDB79CA7}" type="slidenum">
              <a:rPr lang="en-US" altLang="en-US">
                <a:latin typeface="Helvetica" panose="020B0604020202020204" pitchFamily="34" charset="0"/>
              </a:rPr>
              <a:pPr/>
              <a:t>11</a:t>
            </a:fld>
            <a:endParaRPr lang="en-US" altLang="en-US">
              <a:latin typeface="Helvetica" panose="020B0604020202020204" pitchFamily="34" charset="0"/>
            </a:endParaRPr>
          </a:p>
        </p:txBody>
      </p:sp>
      <p:sp>
        <p:nvSpPr>
          <p:cNvPr id="105475" name="Rectangle 2">
            <a:extLst>
              <a:ext uri="{FF2B5EF4-FFF2-40B4-BE49-F238E27FC236}">
                <a16:creationId xmlns:a16="http://schemas.microsoft.com/office/drawing/2014/main" id="{E817DB0E-5E23-B39E-9382-EB03EDFA0185}"/>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6B49959C-3D7F-E822-E770-461FFBC970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53C69ED1-1F20-4EAB-EE3E-9B227D81A8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DD14059-AA18-4581-A755-2BFD2FDE6723}" type="slidenum">
              <a:rPr lang="en-US" altLang="en-US">
                <a:latin typeface="Helvetica" panose="020B0604020202020204" pitchFamily="34" charset="0"/>
              </a:rPr>
              <a:pPr/>
              <a:t>12</a:t>
            </a:fld>
            <a:endParaRPr lang="en-US" altLang="en-US">
              <a:latin typeface="Helvetica" panose="020B0604020202020204" pitchFamily="34" charset="0"/>
            </a:endParaRPr>
          </a:p>
        </p:txBody>
      </p:sp>
      <p:sp>
        <p:nvSpPr>
          <p:cNvPr id="106499" name="Rectangle 2">
            <a:extLst>
              <a:ext uri="{FF2B5EF4-FFF2-40B4-BE49-F238E27FC236}">
                <a16:creationId xmlns:a16="http://schemas.microsoft.com/office/drawing/2014/main" id="{1E9E6471-536D-833B-A09B-1247781B9E39}"/>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DA43F2E8-B182-EF3A-F539-1DC72D630E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C1D52C52-66EB-9604-B260-E2A55B8A0A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A059401-9840-4F15-BD8F-BA8A8F89DD3E}" type="slidenum">
              <a:rPr lang="en-US" altLang="en-US">
                <a:latin typeface="Helvetica" panose="020B0604020202020204" pitchFamily="34" charset="0"/>
              </a:rPr>
              <a:pPr/>
              <a:t>14</a:t>
            </a:fld>
            <a:endParaRPr lang="en-US" altLang="en-US">
              <a:latin typeface="Helvetica" panose="020B0604020202020204" pitchFamily="34" charset="0"/>
            </a:endParaRPr>
          </a:p>
        </p:txBody>
      </p:sp>
      <p:sp>
        <p:nvSpPr>
          <p:cNvPr id="109571" name="Rectangle 2">
            <a:extLst>
              <a:ext uri="{FF2B5EF4-FFF2-40B4-BE49-F238E27FC236}">
                <a16:creationId xmlns:a16="http://schemas.microsoft.com/office/drawing/2014/main" id="{FC233718-E837-8EEC-D309-09290C39D8FA}"/>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7269CE95-4B3D-2724-A97B-796DAEF63A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3D31BB39-DC7C-26B5-1862-FA8777366E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77FCE71-D391-4D2D-BA63-7B52785BC573}" type="slidenum">
              <a:rPr lang="en-US" altLang="en-US">
                <a:latin typeface="Helvetica" panose="020B0604020202020204" pitchFamily="34" charset="0"/>
              </a:rPr>
              <a:pPr/>
              <a:t>15</a:t>
            </a:fld>
            <a:endParaRPr lang="en-US" altLang="en-US">
              <a:latin typeface="Helvetica" panose="020B0604020202020204" pitchFamily="34" charset="0"/>
            </a:endParaRPr>
          </a:p>
        </p:txBody>
      </p:sp>
      <p:sp>
        <p:nvSpPr>
          <p:cNvPr id="110595" name="Rectangle 2">
            <a:extLst>
              <a:ext uri="{FF2B5EF4-FFF2-40B4-BE49-F238E27FC236}">
                <a16:creationId xmlns:a16="http://schemas.microsoft.com/office/drawing/2014/main" id="{884A0509-1972-80AF-7267-3AE9A818D3D8}"/>
              </a:ext>
            </a:extLst>
          </p:cNvPr>
          <p:cNvSpPr>
            <a:spLocks noGrp="1" noRot="1" noChangeAspect="1" noChangeArrowheads="1" noTextEdit="1"/>
          </p:cNvSpPr>
          <p:nvPr>
            <p:ph type="sldImg"/>
          </p:nvPr>
        </p:nvSpPr>
        <p:spPr>
          <a:ln/>
        </p:spPr>
      </p:sp>
      <p:sp>
        <p:nvSpPr>
          <p:cNvPr id="110596" name="Rectangle 3">
            <a:extLst>
              <a:ext uri="{FF2B5EF4-FFF2-40B4-BE49-F238E27FC236}">
                <a16:creationId xmlns:a16="http://schemas.microsoft.com/office/drawing/2014/main" id="{31540FB0-CCB2-E489-0699-63BDA0AE2C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18CB60E3-7268-D5B7-73DE-01DE7A05B7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D13BFCC-EAAD-4AC0-8D9A-1DF181C6513C}" type="slidenum">
              <a:rPr lang="en-US" altLang="en-US">
                <a:latin typeface="Helvetica" panose="020B0604020202020204" pitchFamily="34" charset="0"/>
              </a:rPr>
              <a:pPr/>
              <a:t>16</a:t>
            </a:fld>
            <a:endParaRPr lang="en-US" altLang="en-US">
              <a:latin typeface="Helvetica" panose="020B0604020202020204" pitchFamily="34" charset="0"/>
            </a:endParaRPr>
          </a:p>
        </p:txBody>
      </p:sp>
      <p:sp>
        <p:nvSpPr>
          <p:cNvPr id="111619" name="Rectangle 2">
            <a:extLst>
              <a:ext uri="{FF2B5EF4-FFF2-40B4-BE49-F238E27FC236}">
                <a16:creationId xmlns:a16="http://schemas.microsoft.com/office/drawing/2014/main" id="{5F26337F-FB41-F487-FAA5-F00A058D50EC}"/>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12863992-F0FE-0D5E-8A20-CAED28ADBF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252DD183-6435-F6E2-6FA3-61D8108B891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75572C7-C28A-421E-91E3-70D248D24868}" type="slidenum">
              <a:rPr lang="en-US" altLang="en-US">
                <a:latin typeface="Helvetica" panose="020B0604020202020204" pitchFamily="34" charset="0"/>
              </a:rPr>
              <a:pPr/>
              <a:t>17</a:t>
            </a:fld>
            <a:endParaRPr lang="en-US" altLang="en-US">
              <a:latin typeface="Helvetica" panose="020B0604020202020204" pitchFamily="34" charset="0"/>
            </a:endParaRPr>
          </a:p>
        </p:txBody>
      </p:sp>
      <p:sp>
        <p:nvSpPr>
          <p:cNvPr id="112643" name="Rectangle 2">
            <a:extLst>
              <a:ext uri="{FF2B5EF4-FFF2-40B4-BE49-F238E27FC236}">
                <a16:creationId xmlns:a16="http://schemas.microsoft.com/office/drawing/2014/main" id="{EBA53416-34A8-A374-BAC9-346C1E636AB6}"/>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0B640E69-F601-28BA-ADD7-36D326FF43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A6A862F8-A61C-541A-9DED-197D8DA093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98FFCD4-A443-4546-861F-C683C770DF71}" type="slidenum">
              <a:rPr lang="en-US" altLang="en-US">
                <a:latin typeface="Helvetica" panose="020B0604020202020204" pitchFamily="34" charset="0"/>
              </a:rPr>
              <a:pPr/>
              <a:t>18</a:t>
            </a:fld>
            <a:endParaRPr lang="en-US" altLang="en-US">
              <a:latin typeface="Helvetica" panose="020B0604020202020204" pitchFamily="34" charset="0"/>
            </a:endParaRPr>
          </a:p>
        </p:txBody>
      </p:sp>
      <p:sp>
        <p:nvSpPr>
          <p:cNvPr id="113667" name="Rectangle 2">
            <a:extLst>
              <a:ext uri="{FF2B5EF4-FFF2-40B4-BE49-F238E27FC236}">
                <a16:creationId xmlns:a16="http://schemas.microsoft.com/office/drawing/2014/main" id="{3E054D40-6313-C968-48AB-B0C73C178D2F}"/>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114007A8-D75E-2A72-81B1-7F83407EBA4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4EFD8DDF-FDE4-C361-E252-8C810CDF2D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190C843-6531-449F-AFE9-376EA4E231E4}" type="slidenum">
              <a:rPr lang="en-US" altLang="en-US">
                <a:latin typeface="Helvetica" panose="020B0604020202020204" pitchFamily="34" charset="0"/>
              </a:rPr>
              <a:pPr/>
              <a:t>19</a:t>
            </a:fld>
            <a:endParaRPr lang="en-US" altLang="en-US">
              <a:latin typeface="Helvetica" panose="020B0604020202020204" pitchFamily="34" charset="0"/>
            </a:endParaRPr>
          </a:p>
        </p:txBody>
      </p:sp>
      <p:sp>
        <p:nvSpPr>
          <p:cNvPr id="114691" name="Rectangle 2">
            <a:extLst>
              <a:ext uri="{FF2B5EF4-FFF2-40B4-BE49-F238E27FC236}">
                <a16:creationId xmlns:a16="http://schemas.microsoft.com/office/drawing/2014/main" id="{31D9BB0B-9232-7783-114E-CA085CE29FB7}"/>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D54B5C12-D634-78EF-1702-D8CB37B5211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a:extLst>
              <a:ext uri="{FF2B5EF4-FFF2-40B4-BE49-F238E27FC236}">
                <a16:creationId xmlns:a16="http://schemas.microsoft.com/office/drawing/2014/main" id="{38AE9D05-695D-2D1D-38AF-B6E3C56642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4BA07FE-9F27-4D1A-9CED-355F5ABFD25B}" type="slidenum">
              <a:rPr lang="en-US" altLang="en-US">
                <a:latin typeface="Helvetica" panose="020B0604020202020204" pitchFamily="34" charset="0"/>
              </a:rPr>
              <a:pPr/>
              <a:t>20</a:t>
            </a:fld>
            <a:endParaRPr lang="en-US" altLang="en-US">
              <a:latin typeface="Helvetica" panose="020B0604020202020204" pitchFamily="34" charset="0"/>
            </a:endParaRPr>
          </a:p>
        </p:txBody>
      </p:sp>
      <p:sp>
        <p:nvSpPr>
          <p:cNvPr id="115715" name="Rectangle 2">
            <a:extLst>
              <a:ext uri="{FF2B5EF4-FFF2-40B4-BE49-F238E27FC236}">
                <a16:creationId xmlns:a16="http://schemas.microsoft.com/office/drawing/2014/main" id="{CE9D3338-F594-857A-66CC-76C46A56D9FB}"/>
              </a:ext>
            </a:extLst>
          </p:cNvPr>
          <p:cNvSpPr>
            <a:spLocks noGrp="1" noRot="1" noChangeAspect="1" noChangeArrowheads="1" noTextEdit="1"/>
          </p:cNvSpPr>
          <p:nvPr>
            <p:ph type="sldImg"/>
          </p:nvPr>
        </p:nvSpPr>
        <p:spPr>
          <a:ln/>
        </p:spPr>
      </p:sp>
      <p:sp>
        <p:nvSpPr>
          <p:cNvPr id="115716" name="Rectangle 3">
            <a:extLst>
              <a:ext uri="{FF2B5EF4-FFF2-40B4-BE49-F238E27FC236}">
                <a16:creationId xmlns:a16="http://schemas.microsoft.com/office/drawing/2014/main" id="{E097249F-5482-0F80-763F-D82958C349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7E6163BB-F3A9-69F8-F125-86854692D6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2D1F240-5D01-48A4-9166-6CE7B8F55306}" type="slidenum">
              <a:rPr lang="en-US" altLang="en-US">
                <a:latin typeface="Helvetica" panose="020B0604020202020204" pitchFamily="34" charset="0"/>
              </a:rPr>
              <a:pPr/>
              <a:t>21</a:t>
            </a:fld>
            <a:endParaRPr lang="en-US" altLang="en-US">
              <a:latin typeface="Helvetica" panose="020B0604020202020204" pitchFamily="34" charset="0"/>
            </a:endParaRPr>
          </a:p>
        </p:txBody>
      </p:sp>
      <p:sp>
        <p:nvSpPr>
          <p:cNvPr id="118787" name="Rectangle 2">
            <a:extLst>
              <a:ext uri="{FF2B5EF4-FFF2-40B4-BE49-F238E27FC236}">
                <a16:creationId xmlns:a16="http://schemas.microsoft.com/office/drawing/2014/main" id="{E8A92099-1D06-0C8D-2D7A-51E8BFD37188}"/>
              </a:ext>
            </a:extLst>
          </p:cNvPr>
          <p:cNvSpPr>
            <a:spLocks noGrp="1" noRot="1" noChangeAspect="1" noChangeArrowheads="1" noTextEdit="1"/>
          </p:cNvSpPr>
          <p:nvPr>
            <p:ph type="sldImg"/>
          </p:nvPr>
        </p:nvSpPr>
        <p:spPr>
          <a:ln/>
        </p:spPr>
      </p:sp>
      <p:sp>
        <p:nvSpPr>
          <p:cNvPr id="118788" name="Rectangle 3">
            <a:extLst>
              <a:ext uri="{FF2B5EF4-FFF2-40B4-BE49-F238E27FC236}">
                <a16:creationId xmlns:a16="http://schemas.microsoft.com/office/drawing/2014/main" id="{0F1CBBC2-3C4D-DFC7-CC7C-84CC1709B13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figure consists of a bus onto which three blocks are connected labeled C P U package, memory and disk controller. The C P U package block contains two blocks labeled C P U and Memory management unit and they are connected by a line labeled The C P U sends virtual addresses to the M </a:t>
            </a:r>
            <a:r>
              <a:rPr lang="en-US" noProof="0" dirty="0" err="1"/>
              <a:t>M</a:t>
            </a:r>
            <a:r>
              <a:rPr lang="en-US" noProof="0" dirty="0"/>
              <a:t> U. The blocks are connected to the bus through a line labeled The M </a:t>
            </a:r>
            <a:r>
              <a:rPr lang="en-US" noProof="0" dirty="0" err="1"/>
              <a:t>M</a:t>
            </a:r>
            <a:r>
              <a:rPr lang="en-US" noProof="0" dirty="0"/>
              <a:t> U sends physical addresses to the memory.</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044438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a:extLst>
              <a:ext uri="{FF2B5EF4-FFF2-40B4-BE49-F238E27FC236}">
                <a16:creationId xmlns:a16="http://schemas.microsoft.com/office/drawing/2014/main" id="{17ED3B86-371A-51C3-4E58-CDFD194435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607637B-47B7-4779-A51B-C8DDE210747C}" type="slidenum">
              <a:rPr lang="en-US" altLang="en-US">
                <a:latin typeface="Helvetica" panose="020B0604020202020204" pitchFamily="34" charset="0"/>
              </a:rPr>
              <a:pPr/>
              <a:t>22</a:t>
            </a:fld>
            <a:endParaRPr lang="en-US" altLang="en-US">
              <a:latin typeface="Helvetica" panose="020B0604020202020204" pitchFamily="34" charset="0"/>
            </a:endParaRPr>
          </a:p>
        </p:txBody>
      </p:sp>
      <p:sp>
        <p:nvSpPr>
          <p:cNvPr id="119811" name="Rectangle 2">
            <a:extLst>
              <a:ext uri="{FF2B5EF4-FFF2-40B4-BE49-F238E27FC236}">
                <a16:creationId xmlns:a16="http://schemas.microsoft.com/office/drawing/2014/main" id="{7EC529C2-9B1A-9CBA-233A-5FCBC98C3C9C}"/>
              </a:ext>
            </a:extLst>
          </p:cNvPr>
          <p:cNvSpPr>
            <a:spLocks noGrp="1" noRot="1" noChangeAspect="1" noChangeArrowheads="1" noTextEdit="1"/>
          </p:cNvSpPr>
          <p:nvPr>
            <p:ph type="sldImg"/>
          </p:nvPr>
        </p:nvSpPr>
        <p:spPr>
          <a:ln/>
        </p:spPr>
      </p:sp>
      <p:sp>
        <p:nvSpPr>
          <p:cNvPr id="119812" name="Rectangle 3">
            <a:extLst>
              <a:ext uri="{FF2B5EF4-FFF2-40B4-BE49-F238E27FC236}">
                <a16:creationId xmlns:a16="http://schemas.microsoft.com/office/drawing/2014/main" id="{177B9F73-64ED-2A6E-D3B4-14A6C51A7E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r>
              <a:rPr lang="en-US" sz="1200" noProof="0" dirty="0">
                <a:latin typeface="Arial"/>
                <a:ea typeface="Arial"/>
                <a:cs typeface="Arial"/>
                <a:sym typeface="Arial"/>
              </a:rPr>
              <a:t>32b: explain that there is no separate X flag, just R</a:t>
            </a:r>
          </a:p>
          <a:p>
            <a:pPr marL="0" lvl="0" indent="0" algn="l" rtl="0">
              <a:spcBef>
                <a:spcPts val="0"/>
              </a:spcBef>
              <a:spcAft>
                <a:spcPts val="0"/>
              </a:spcAft>
              <a:buSzPts val="1100"/>
              <a:buNone/>
            </a:pPr>
            <a:r>
              <a:rPr lang="en-US" sz="1200" noProof="0" dirty="0">
                <a:latin typeface="Arial"/>
                <a:ea typeface="Arial"/>
                <a:cs typeface="Arial"/>
                <a:sym typeface="Arial"/>
              </a:rPr>
              <a:t>Also: explain the meaning of the flags in P G D, P M D, etc. Refer to: https://wiki.osdev.org/Paging (excellent)</a:t>
            </a:r>
          </a:p>
          <a:p>
            <a:pPr marL="0" lvl="0" indent="0" algn="l" rtl="0">
              <a:spcBef>
                <a:spcPts val="0"/>
              </a:spcBef>
              <a:spcAft>
                <a:spcPts val="0"/>
              </a:spcAft>
              <a:buSzPts val="1100"/>
              <a:buNone/>
            </a:pPr>
            <a:endParaRPr lang="en-US" sz="1200" noProof="0" dirty="0">
              <a:latin typeface="Arial"/>
              <a:cs typeface="Arial"/>
              <a:sym typeface="Arial"/>
            </a:endParaRPr>
          </a:p>
          <a:p>
            <a:pPr marL="0" lvl="0" indent="0" algn="l" rtl="0">
              <a:spcBef>
                <a:spcPts val="0"/>
              </a:spcBef>
              <a:spcAft>
                <a:spcPts val="0"/>
              </a:spcAft>
              <a:buSzPts val="1100"/>
              <a:buNone/>
            </a:pPr>
            <a:r>
              <a:rPr lang="en-US" sz="1200" noProof="0" dirty="0">
                <a:latin typeface="Arial"/>
                <a:cs typeface="Arial"/>
                <a:sym typeface="Arial"/>
              </a:rPr>
              <a:t>Long Description:</a:t>
            </a:r>
          </a:p>
          <a:p>
            <a:pPr marL="0" lvl="0" indent="0" algn="l" rtl="0">
              <a:spcBef>
                <a:spcPts val="0"/>
              </a:spcBef>
              <a:spcAft>
                <a:spcPts val="0"/>
              </a:spcAft>
              <a:buSzPts val="1100"/>
              <a:buNone/>
            </a:pPr>
            <a:r>
              <a:rPr lang="en-US" noProof="0" dirty="0"/>
              <a:t>Part (a): A block consists of three rows. The rows are labeled P T 1, P T 2 and offset. The bits of the segments are given as 10, 10, 12.</a:t>
            </a:r>
          </a:p>
          <a:p>
            <a:pPr marL="0" lvl="0" indent="0" algn="l" rtl="0">
              <a:spcBef>
                <a:spcPts val="0"/>
              </a:spcBef>
              <a:spcAft>
                <a:spcPts val="0"/>
              </a:spcAft>
              <a:buSzPts val="1100"/>
              <a:buNone/>
            </a:pPr>
            <a:r>
              <a:rPr lang="en-US" noProof="0" dirty="0"/>
              <a:t>Part (b): A block labeled top level page table has 1023 rows labeled from bottom to top as follows. 0, 1, 2, 3, 4, 5, 6, </a:t>
            </a:r>
            <a:r>
              <a:rPr lang="en-US" noProof="0" dirty="0" err="1"/>
              <a:t>upto</a:t>
            </a:r>
            <a:r>
              <a:rPr lang="en-US" noProof="0" dirty="0"/>
              <a:t> 1023. All the rows except the first, second and last are shaded.</a:t>
            </a:r>
          </a:p>
          <a:p>
            <a:pPr marL="0" lvl="0" indent="0" algn="l" rtl="0">
              <a:spcBef>
                <a:spcPts val="0"/>
              </a:spcBef>
              <a:spcAft>
                <a:spcPts val="0"/>
              </a:spcAft>
              <a:buSzPts val="1100"/>
              <a:buNone/>
            </a:pPr>
            <a:r>
              <a:rPr lang="en-US" noProof="0" dirty="0"/>
              <a:t>This block is pointed to three other blocks labeled second level page tables which are placed one below the other. The blocks also consist of 1023 rows. Arrows are pointed from all the rows of these blocks. From the top block, the arrows are pointed to the Page table for the top 4 M of memory and from the top block, the arrows are pointed to the pages.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737977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C83C71C3-0A02-CD16-BEEE-9D760C7159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BCA95AB-364D-47A9-9AAD-54F244467C69}" type="slidenum">
              <a:rPr lang="en-US" altLang="en-US">
                <a:latin typeface="Helvetica" panose="020B0604020202020204" pitchFamily="34" charset="0"/>
              </a:rPr>
              <a:pPr/>
              <a:t>24</a:t>
            </a:fld>
            <a:endParaRPr lang="en-US" altLang="en-US">
              <a:latin typeface="Helvetica" panose="020B0604020202020204" pitchFamily="34" charset="0"/>
            </a:endParaRPr>
          </a:p>
        </p:txBody>
      </p:sp>
      <p:sp>
        <p:nvSpPr>
          <p:cNvPr id="121859" name="Rectangle 2">
            <a:extLst>
              <a:ext uri="{FF2B5EF4-FFF2-40B4-BE49-F238E27FC236}">
                <a16:creationId xmlns:a16="http://schemas.microsoft.com/office/drawing/2014/main" id="{C85B1A19-FCCD-F1F6-5E3C-D7694357270C}"/>
              </a:ext>
            </a:extLst>
          </p:cNvPr>
          <p:cNvSpPr>
            <a:spLocks noGrp="1" noRot="1" noChangeAspect="1" noChangeArrowheads="1" noTextEdit="1"/>
          </p:cNvSpPr>
          <p:nvPr>
            <p:ph type="sldImg"/>
          </p:nvPr>
        </p:nvSpPr>
        <p:spPr>
          <a:ln/>
        </p:spPr>
      </p:sp>
      <p:sp>
        <p:nvSpPr>
          <p:cNvPr id="121860" name="Rectangle 3">
            <a:extLst>
              <a:ext uri="{FF2B5EF4-FFF2-40B4-BE49-F238E27FC236}">
                <a16:creationId xmlns:a16="http://schemas.microsoft.com/office/drawing/2014/main" id="{94220C12-23C9-41FC-495F-F37D084F82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9199D59E-93AB-67A7-21C8-DE9AAD549AF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00515EF-236F-41EF-88DB-FFF28E10522F}" type="slidenum">
              <a:rPr lang="en-US" altLang="en-US">
                <a:latin typeface="Helvetica" panose="020B0604020202020204" pitchFamily="34" charset="0"/>
              </a:rPr>
              <a:pPr/>
              <a:t>25</a:t>
            </a:fld>
            <a:endParaRPr lang="en-US" altLang="en-US">
              <a:latin typeface="Helvetica" panose="020B0604020202020204" pitchFamily="34" charset="0"/>
            </a:endParaRPr>
          </a:p>
        </p:txBody>
      </p:sp>
      <p:sp>
        <p:nvSpPr>
          <p:cNvPr id="122883" name="Rectangle 2">
            <a:extLst>
              <a:ext uri="{FF2B5EF4-FFF2-40B4-BE49-F238E27FC236}">
                <a16:creationId xmlns:a16="http://schemas.microsoft.com/office/drawing/2014/main" id="{C78FD522-1C80-80AB-CB58-3823FDA83060}"/>
              </a:ext>
            </a:extLst>
          </p:cNvPr>
          <p:cNvSpPr>
            <a:spLocks noGrp="1" noRot="1" noChangeAspect="1" noChangeArrowheads="1" noTextEdit="1"/>
          </p:cNvSpPr>
          <p:nvPr>
            <p:ph type="sldImg"/>
          </p:nvPr>
        </p:nvSpPr>
        <p:spPr>
          <a:ln/>
        </p:spPr>
      </p:sp>
      <p:sp>
        <p:nvSpPr>
          <p:cNvPr id="122884" name="Rectangle 3">
            <a:extLst>
              <a:ext uri="{FF2B5EF4-FFF2-40B4-BE49-F238E27FC236}">
                <a16:creationId xmlns:a16="http://schemas.microsoft.com/office/drawing/2014/main" id="{70EB3992-0BDE-1DF5-1E13-23C02797FB5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a:extLst>
              <a:ext uri="{FF2B5EF4-FFF2-40B4-BE49-F238E27FC236}">
                <a16:creationId xmlns:a16="http://schemas.microsoft.com/office/drawing/2014/main" id="{B834EC9E-7646-D5DC-A990-A8B6B458E7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70D3ABA-36A2-444E-885A-1CA7643C6638}" type="slidenum">
              <a:rPr lang="en-US" altLang="en-US">
                <a:latin typeface="Helvetica" panose="020B0604020202020204" pitchFamily="34" charset="0"/>
              </a:rPr>
              <a:pPr/>
              <a:t>27</a:t>
            </a:fld>
            <a:endParaRPr lang="en-US" altLang="en-US">
              <a:latin typeface="Helvetica" panose="020B0604020202020204" pitchFamily="34" charset="0"/>
            </a:endParaRPr>
          </a:p>
        </p:txBody>
      </p:sp>
      <p:sp>
        <p:nvSpPr>
          <p:cNvPr id="123907" name="Rectangle 2">
            <a:extLst>
              <a:ext uri="{FF2B5EF4-FFF2-40B4-BE49-F238E27FC236}">
                <a16:creationId xmlns:a16="http://schemas.microsoft.com/office/drawing/2014/main" id="{5D55A736-7B09-5E14-A9E5-DF9131855BD2}"/>
              </a:ext>
            </a:extLst>
          </p:cNvPr>
          <p:cNvSpPr>
            <a:spLocks noGrp="1" noRot="1" noChangeAspect="1" noChangeArrowheads="1" noTextEdit="1"/>
          </p:cNvSpPr>
          <p:nvPr>
            <p:ph type="sldImg"/>
          </p:nvPr>
        </p:nvSpPr>
        <p:spPr>
          <a:ln/>
        </p:spPr>
      </p:sp>
      <p:sp>
        <p:nvSpPr>
          <p:cNvPr id="123908" name="Rectangle 3">
            <a:extLst>
              <a:ext uri="{FF2B5EF4-FFF2-40B4-BE49-F238E27FC236}">
                <a16:creationId xmlns:a16="http://schemas.microsoft.com/office/drawing/2014/main" id="{425DEC08-8AD2-F27E-DCC3-EA92082998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a:extLst>
              <a:ext uri="{FF2B5EF4-FFF2-40B4-BE49-F238E27FC236}">
                <a16:creationId xmlns:a16="http://schemas.microsoft.com/office/drawing/2014/main" id="{01784DFA-ACE0-C2A6-7EB4-88F7309C82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6D5F6E5-8408-418B-8618-1A1FD23C044E}" type="slidenum">
              <a:rPr lang="en-US" altLang="en-US">
                <a:latin typeface="Helvetica" panose="020B0604020202020204" pitchFamily="34" charset="0"/>
              </a:rPr>
              <a:pPr/>
              <a:t>28</a:t>
            </a:fld>
            <a:endParaRPr lang="en-US" altLang="en-US">
              <a:latin typeface="Helvetica" panose="020B0604020202020204" pitchFamily="34" charset="0"/>
            </a:endParaRPr>
          </a:p>
        </p:txBody>
      </p:sp>
      <p:sp>
        <p:nvSpPr>
          <p:cNvPr id="125955" name="Rectangle 2">
            <a:extLst>
              <a:ext uri="{FF2B5EF4-FFF2-40B4-BE49-F238E27FC236}">
                <a16:creationId xmlns:a16="http://schemas.microsoft.com/office/drawing/2014/main" id="{800080B3-1E27-F050-34FD-CB1F488D83E8}"/>
              </a:ext>
            </a:extLst>
          </p:cNvPr>
          <p:cNvSpPr>
            <a:spLocks noGrp="1" noRot="1" noChangeAspect="1" noChangeArrowheads="1" noTextEdit="1"/>
          </p:cNvSpPr>
          <p:nvPr>
            <p:ph type="sldImg"/>
          </p:nvPr>
        </p:nvSpPr>
        <p:spPr>
          <a:ln/>
        </p:spPr>
      </p:sp>
      <p:sp>
        <p:nvSpPr>
          <p:cNvPr id="125956" name="Rectangle 3">
            <a:extLst>
              <a:ext uri="{FF2B5EF4-FFF2-40B4-BE49-F238E27FC236}">
                <a16:creationId xmlns:a16="http://schemas.microsoft.com/office/drawing/2014/main" id="{119498A4-F153-1C46-4888-83E39C92F43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a:extLst>
              <a:ext uri="{FF2B5EF4-FFF2-40B4-BE49-F238E27FC236}">
                <a16:creationId xmlns:a16="http://schemas.microsoft.com/office/drawing/2014/main" id="{67F36EA9-39EF-985F-7A9B-F5031CC28F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BCA508A-58F2-4217-9CA4-5D37252FB923}" type="slidenum">
              <a:rPr lang="en-US" altLang="en-US">
                <a:latin typeface="Helvetica" panose="020B0604020202020204" pitchFamily="34" charset="0"/>
              </a:rPr>
              <a:pPr/>
              <a:t>29</a:t>
            </a:fld>
            <a:endParaRPr lang="en-US" altLang="en-US">
              <a:latin typeface="Helvetica" panose="020B0604020202020204" pitchFamily="34" charset="0"/>
            </a:endParaRPr>
          </a:p>
        </p:txBody>
      </p:sp>
      <p:sp>
        <p:nvSpPr>
          <p:cNvPr id="126979" name="Rectangle 2">
            <a:extLst>
              <a:ext uri="{FF2B5EF4-FFF2-40B4-BE49-F238E27FC236}">
                <a16:creationId xmlns:a16="http://schemas.microsoft.com/office/drawing/2014/main" id="{68BBE024-ED46-60C9-5D44-29EF320D6392}"/>
              </a:ext>
            </a:extLst>
          </p:cNvPr>
          <p:cNvSpPr>
            <a:spLocks noGrp="1" noRot="1" noChangeAspect="1" noChangeArrowheads="1" noTextEdit="1"/>
          </p:cNvSpPr>
          <p:nvPr>
            <p:ph type="sldImg"/>
          </p:nvPr>
        </p:nvSpPr>
        <p:spPr>
          <a:ln/>
        </p:spPr>
      </p:sp>
      <p:sp>
        <p:nvSpPr>
          <p:cNvPr id="126980" name="Rectangle 3">
            <a:extLst>
              <a:ext uri="{FF2B5EF4-FFF2-40B4-BE49-F238E27FC236}">
                <a16:creationId xmlns:a16="http://schemas.microsoft.com/office/drawing/2014/main" id="{DD0EDFA3-DD8B-A52A-F1CA-C3E81A63EE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figure consists of three vertical blocks. The first block labeled traditional page table with an entry for each of the 2 raised to the 52 power pages consists of 2 raised to 52 power rows. An arrow labeled indexed by virtual page is pointed upward from bottom. </a:t>
            </a:r>
          </a:p>
          <a:p>
            <a:r>
              <a:rPr lang="en-US" noProof="0" dirty="0"/>
              <a:t>The second block labeled 1-G B physical memory has 2 raised to the eighteenth power. 4-K B page frames consist of 2 raised to the eighteenth power rows. </a:t>
            </a:r>
          </a:p>
          <a:p>
            <a:r>
              <a:rPr lang="en-US" noProof="0" dirty="0"/>
              <a:t>The third block labeled hash table consists of 2 raised to the eighteenth power rows. The top row is connected to two blocks containing two segments and connected sequentially. The first and fifth rows are also connected to blocks containing two segments. The first segment is labeled virtual page and the second segment is labeled page frame.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819088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1606BA41-2194-3F1C-3D0A-58204F4939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A13B9D6-8A18-4379-BE43-ED3EB3C7CEC8}" type="slidenum">
              <a:rPr lang="en-US" altLang="en-US">
                <a:latin typeface="Times New Roman" panose="02020603050405020304" pitchFamily="18" charset="0"/>
              </a:rPr>
              <a:pPr/>
              <a:t>31</a:t>
            </a:fld>
            <a:endParaRPr lang="en-US" altLang="en-US">
              <a:latin typeface="Times New Roman" panose="02020603050405020304" pitchFamily="18" charset="0"/>
            </a:endParaRPr>
          </a:p>
        </p:txBody>
      </p:sp>
      <p:sp>
        <p:nvSpPr>
          <p:cNvPr id="90115" name="Rectangle 2">
            <a:extLst>
              <a:ext uri="{FF2B5EF4-FFF2-40B4-BE49-F238E27FC236}">
                <a16:creationId xmlns:a16="http://schemas.microsoft.com/office/drawing/2014/main" id="{C26FBA4D-BCF9-7D82-DAE6-C4EF579E4EA2}"/>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FECC144A-87AB-90E7-233B-0BC23015E3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0553DD98-B8F9-C6FD-64B2-78D9CEA82A9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C46F78E-122E-44D0-9F78-C360BAC5EE97}" type="slidenum">
              <a:rPr lang="en-US" altLang="en-US">
                <a:latin typeface="Times New Roman" panose="02020603050405020304" pitchFamily="18" charset="0"/>
              </a:rPr>
              <a:pPr/>
              <a:t>32</a:t>
            </a:fld>
            <a:endParaRPr lang="en-US" altLang="en-US">
              <a:latin typeface="Times New Roman" panose="02020603050405020304" pitchFamily="18" charset="0"/>
            </a:endParaRPr>
          </a:p>
        </p:txBody>
      </p:sp>
      <p:sp>
        <p:nvSpPr>
          <p:cNvPr id="93187" name="Rectangle 2">
            <a:extLst>
              <a:ext uri="{FF2B5EF4-FFF2-40B4-BE49-F238E27FC236}">
                <a16:creationId xmlns:a16="http://schemas.microsoft.com/office/drawing/2014/main" id="{AE0CF302-073E-8FC7-44FF-492359A95249}"/>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68286939-B30C-5C48-1907-D232793F4F2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353C6A65-34B8-2E48-81D0-04ED7E2E92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2150590-7E7A-48D9-8E13-CBB4235A68D6}" type="slidenum">
              <a:rPr lang="en-US" altLang="en-US">
                <a:latin typeface="Helvetica" panose="020B0604020202020204" pitchFamily="34" charset="0"/>
              </a:rPr>
              <a:pPr/>
              <a:t>4</a:t>
            </a:fld>
            <a:endParaRPr lang="en-US" altLang="en-US">
              <a:latin typeface="Helvetica" panose="020B0604020202020204" pitchFamily="34" charset="0"/>
            </a:endParaRPr>
          </a:p>
        </p:txBody>
      </p:sp>
      <p:sp>
        <p:nvSpPr>
          <p:cNvPr id="97283" name="Rectangle 2">
            <a:extLst>
              <a:ext uri="{FF2B5EF4-FFF2-40B4-BE49-F238E27FC236}">
                <a16:creationId xmlns:a16="http://schemas.microsoft.com/office/drawing/2014/main" id="{13CAD349-5B85-9DB3-3DC4-6487A77125C1}"/>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B96B4347-2F66-0DA8-3B7D-6CD6ECF9CC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02541B9F-285A-A2DC-CF75-0B8AF01F26F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97831EE-2E15-42BE-9738-1BFFC08FDC9B}" type="slidenum">
              <a:rPr lang="en-US" altLang="en-US">
                <a:latin typeface="Times New Roman" panose="02020603050405020304" pitchFamily="18" charset="0"/>
              </a:rPr>
              <a:pPr/>
              <a:t>34</a:t>
            </a:fld>
            <a:endParaRPr lang="en-US" altLang="en-US">
              <a:latin typeface="Times New Roman" panose="02020603050405020304" pitchFamily="18" charset="0"/>
            </a:endParaRPr>
          </a:p>
        </p:txBody>
      </p:sp>
      <p:sp>
        <p:nvSpPr>
          <p:cNvPr id="94211" name="Rectangle 2">
            <a:extLst>
              <a:ext uri="{FF2B5EF4-FFF2-40B4-BE49-F238E27FC236}">
                <a16:creationId xmlns:a16="http://schemas.microsoft.com/office/drawing/2014/main" id="{76B40F20-A9D7-7251-DFC1-1E0B1CE778B9}"/>
              </a:ext>
            </a:extLst>
          </p:cNvPr>
          <p:cNvSpPr>
            <a:spLocks noGrp="1" noRot="1" noChangeAspect="1" noChangeArrowheads="1" noTextEdit="1"/>
          </p:cNvSpPr>
          <p:nvPr>
            <p:ph type="sldImg"/>
          </p:nvPr>
        </p:nvSpPr>
        <p:spPr>
          <a:ln/>
        </p:spPr>
      </p:sp>
      <p:sp>
        <p:nvSpPr>
          <p:cNvPr id="94212" name="Rectangle 3">
            <a:extLst>
              <a:ext uri="{FF2B5EF4-FFF2-40B4-BE49-F238E27FC236}">
                <a16:creationId xmlns:a16="http://schemas.microsoft.com/office/drawing/2014/main" id="{3E68025F-84C4-EE55-5371-06044AEFA0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548767EA-AC6E-E852-3740-D3BBC2FE1E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853BA90-0C1F-4716-9F3A-1865AF406253}" type="slidenum">
              <a:rPr lang="en-US" altLang="en-US">
                <a:latin typeface="Times New Roman" panose="02020603050405020304" pitchFamily="18" charset="0"/>
              </a:rPr>
              <a:pPr/>
              <a:t>35</a:t>
            </a:fld>
            <a:endParaRPr lang="en-US" altLang="en-US">
              <a:latin typeface="Times New Roman" panose="02020603050405020304" pitchFamily="18" charset="0"/>
            </a:endParaRPr>
          </a:p>
        </p:txBody>
      </p:sp>
      <p:sp>
        <p:nvSpPr>
          <p:cNvPr id="95235" name="Rectangle 2">
            <a:extLst>
              <a:ext uri="{FF2B5EF4-FFF2-40B4-BE49-F238E27FC236}">
                <a16:creationId xmlns:a16="http://schemas.microsoft.com/office/drawing/2014/main" id="{4FFC5520-AC57-586F-5DB1-7E859390BA52}"/>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DE712172-C057-1F10-B887-6A7E164E4E4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B2E469DA-AB78-2075-02D4-87C66E2D88F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51BC41D-466E-46DB-B4BF-DBFDCB0D45A3}" type="slidenum">
              <a:rPr lang="en-US" altLang="en-US">
                <a:latin typeface="Times New Roman" panose="02020603050405020304" pitchFamily="18" charset="0"/>
              </a:rPr>
              <a:pPr/>
              <a:t>36</a:t>
            </a:fld>
            <a:endParaRPr lang="en-US" altLang="en-US">
              <a:latin typeface="Times New Roman" panose="02020603050405020304" pitchFamily="18" charset="0"/>
            </a:endParaRPr>
          </a:p>
        </p:txBody>
      </p:sp>
      <p:sp>
        <p:nvSpPr>
          <p:cNvPr id="96259" name="Rectangle 2">
            <a:extLst>
              <a:ext uri="{FF2B5EF4-FFF2-40B4-BE49-F238E27FC236}">
                <a16:creationId xmlns:a16="http://schemas.microsoft.com/office/drawing/2014/main" id="{9A046335-2D1A-A557-BD54-A19F2BC4AF3F}"/>
              </a:ext>
            </a:extLst>
          </p:cNvPr>
          <p:cNvSpPr>
            <a:spLocks noGrp="1" noRot="1" noChangeAspect="1" noChangeArrowheads="1" noTextEdit="1"/>
          </p:cNvSpPr>
          <p:nvPr>
            <p:ph type="sldImg"/>
          </p:nvPr>
        </p:nvSpPr>
        <p:spPr>
          <a:ln/>
        </p:spPr>
      </p:sp>
      <p:sp>
        <p:nvSpPr>
          <p:cNvPr id="96260" name="Rectangle 3">
            <a:extLst>
              <a:ext uri="{FF2B5EF4-FFF2-40B4-BE49-F238E27FC236}">
                <a16:creationId xmlns:a16="http://schemas.microsoft.com/office/drawing/2014/main" id="{EC9F5281-3107-FCDB-707A-380C39F664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DC5541B5-3785-F06C-057A-DABF6BEDC4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49C845A-A271-4F65-A85D-3FA384739AAC}" type="slidenum">
              <a:rPr lang="en-US" altLang="en-US">
                <a:latin typeface="Times New Roman" panose="02020603050405020304" pitchFamily="18" charset="0"/>
              </a:rPr>
              <a:pPr/>
              <a:t>37</a:t>
            </a:fld>
            <a:endParaRPr lang="en-US" altLang="en-US">
              <a:latin typeface="Times New Roman" panose="02020603050405020304" pitchFamily="18" charset="0"/>
            </a:endParaRPr>
          </a:p>
        </p:txBody>
      </p:sp>
      <p:sp>
        <p:nvSpPr>
          <p:cNvPr id="97283" name="Rectangle 2">
            <a:extLst>
              <a:ext uri="{FF2B5EF4-FFF2-40B4-BE49-F238E27FC236}">
                <a16:creationId xmlns:a16="http://schemas.microsoft.com/office/drawing/2014/main" id="{B07C45D5-AC90-3F82-DDC6-00AB5F90975D}"/>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9BD70880-FEB2-D2FF-573C-AE9EAA13D6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6681A3B1-BBFC-14BE-2124-534B4B1401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80A40B0-81BE-4F1C-B255-65F1AB87B93C}" type="slidenum">
              <a:rPr lang="en-US" altLang="en-US">
                <a:latin typeface="Times New Roman" panose="02020603050405020304" pitchFamily="18" charset="0"/>
              </a:rPr>
              <a:pPr/>
              <a:t>39</a:t>
            </a:fld>
            <a:endParaRPr lang="en-US" altLang="en-US">
              <a:latin typeface="Times New Roman" panose="02020603050405020304" pitchFamily="18" charset="0"/>
            </a:endParaRPr>
          </a:p>
        </p:txBody>
      </p:sp>
      <p:sp>
        <p:nvSpPr>
          <p:cNvPr id="99331" name="Rectangle 2">
            <a:extLst>
              <a:ext uri="{FF2B5EF4-FFF2-40B4-BE49-F238E27FC236}">
                <a16:creationId xmlns:a16="http://schemas.microsoft.com/office/drawing/2014/main" id="{E243F5EB-5C81-6061-DB2C-1F993F915319}"/>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0F700925-0BF5-4A56-DA7E-B989A52882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a:extLst>
              <a:ext uri="{FF2B5EF4-FFF2-40B4-BE49-F238E27FC236}">
                <a16:creationId xmlns:a16="http://schemas.microsoft.com/office/drawing/2014/main" id="{9AA8F94F-9F5F-63F6-52D5-1FAE8A598D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878A813-03D5-4DA2-9558-896F2F717F6E}" type="slidenum">
              <a:rPr lang="en-US" altLang="en-US">
                <a:latin typeface="Times New Roman" panose="02020603050405020304" pitchFamily="18" charset="0"/>
              </a:rPr>
              <a:pPr/>
              <a:t>41</a:t>
            </a:fld>
            <a:endParaRPr lang="en-US" altLang="en-US">
              <a:latin typeface="Times New Roman" panose="02020603050405020304" pitchFamily="18" charset="0"/>
            </a:endParaRPr>
          </a:p>
        </p:txBody>
      </p:sp>
      <p:sp>
        <p:nvSpPr>
          <p:cNvPr id="102403" name="Rectangle 2">
            <a:extLst>
              <a:ext uri="{FF2B5EF4-FFF2-40B4-BE49-F238E27FC236}">
                <a16:creationId xmlns:a16="http://schemas.microsoft.com/office/drawing/2014/main" id="{7712FB2D-4A5C-A08A-7E12-265C3F8B0D9B}"/>
              </a:ext>
            </a:extLst>
          </p:cNvPr>
          <p:cNvSpPr>
            <a:spLocks noGrp="1" noRot="1" noChangeAspect="1" noChangeArrowheads="1" noTextEdit="1"/>
          </p:cNvSpPr>
          <p:nvPr>
            <p:ph type="sldImg"/>
          </p:nvPr>
        </p:nvSpPr>
        <p:spPr>
          <a:ln/>
        </p:spPr>
      </p:sp>
      <p:sp>
        <p:nvSpPr>
          <p:cNvPr id="102404" name="Rectangle 3">
            <a:extLst>
              <a:ext uri="{FF2B5EF4-FFF2-40B4-BE49-F238E27FC236}">
                <a16:creationId xmlns:a16="http://schemas.microsoft.com/office/drawing/2014/main" id="{417C04FE-2455-1D55-48D9-8D9C624293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18A32950-118C-7B81-C711-375B1212FC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C15696C-BD39-4FC7-BBCC-141F252D144C}" type="slidenum">
              <a:rPr lang="en-US" altLang="en-US">
                <a:latin typeface="Times New Roman" panose="02020603050405020304" pitchFamily="18" charset="0"/>
              </a:rPr>
              <a:pPr/>
              <a:t>42</a:t>
            </a:fld>
            <a:endParaRPr lang="en-US" altLang="en-US">
              <a:latin typeface="Times New Roman" panose="02020603050405020304" pitchFamily="18" charset="0"/>
            </a:endParaRPr>
          </a:p>
        </p:txBody>
      </p:sp>
      <p:sp>
        <p:nvSpPr>
          <p:cNvPr id="103427" name="Rectangle 2">
            <a:extLst>
              <a:ext uri="{FF2B5EF4-FFF2-40B4-BE49-F238E27FC236}">
                <a16:creationId xmlns:a16="http://schemas.microsoft.com/office/drawing/2014/main" id="{4E4414C3-FACA-0D05-BBD1-EDF79B1B0139}"/>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819E015F-00A7-8FFF-9E3A-5534D3CA14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a:extLst>
              <a:ext uri="{FF2B5EF4-FFF2-40B4-BE49-F238E27FC236}">
                <a16:creationId xmlns:a16="http://schemas.microsoft.com/office/drawing/2014/main" id="{4FF6CDEA-9DB9-8CE8-73A5-B6923965086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E29DD0E-82FE-47AD-9F07-E6C8F758E4E8}" type="slidenum">
              <a:rPr lang="en-US" altLang="en-US">
                <a:latin typeface="Times New Roman" panose="02020603050405020304" pitchFamily="18" charset="0"/>
              </a:rPr>
              <a:pPr/>
              <a:t>43</a:t>
            </a:fld>
            <a:endParaRPr lang="en-US" altLang="en-US">
              <a:latin typeface="Times New Roman" panose="02020603050405020304" pitchFamily="18" charset="0"/>
            </a:endParaRPr>
          </a:p>
        </p:txBody>
      </p:sp>
      <p:sp>
        <p:nvSpPr>
          <p:cNvPr id="104451" name="Rectangle 2">
            <a:extLst>
              <a:ext uri="{FF2B5EF4-FFF2-40B4-BE49-F238E27FC236}">
                <a16:creationId xmlns:a16="http://schemas.microsoft.com/office/drawing/2014/main" id="{1840FCB1-DE37-4400-4F51-1258620B6E8B}"/>
              </a:ext>
            </a:extLst>
          </p:cNvPr>
          <p:cNvSpPr>
            <a:spLocks noGrp="1" noRot="1" noChangeAspect="1" noChangeArrowheads="1" noTextEdit="1"/>
          </p:cNvSpPr>
          <p:nvPr>
            <p:ph type="sldImg"/>
          </p:nvPr>
        </p:nvSpPr>
        <p:spPr>
          <a:ln/>
        </p:spPr>
      </p:sp>
      <p:sp>
        <p:nvSpPr>
          <p:cNvPr id="104452" name="Rectangle 3">
            <a:extLst>
              <a:ext uri="{FF2B5EF4-FFF2-40B4-BE49-F238E27FC236}">
                <a16:creationId xmlns:a16="http://schemas.microsoft.com/office/drawing/2014/main" id="{B35763F8-FA89-0F9B-4264-26609E50AF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1AA0C0A3-EDE5-9427-52F4-276748F193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553C89F-D8BB-459A-AC84-C7CCA22B9FB8}" type="slidenum">
              <a:rPr lang="en-US" altLang="en-US">
                <a:latin typeface="Times New Roman" panose="02020603050405020304" pitchFamily="18" charset="0"/>
              </a:rPr>
              <a:pPr/>
              <a:t>44</a:t>
            </a:fld>
            <a:endParaRPr lang="en-US" altLang="en-US">
              <a:latin typeface="Times New Roman" panose="02020603050405020304" pitchFamily="18" charset="0"/>
            </a:endParaRPr>
          </a:p>
        </p:txBody>
      </p:sp>
      <p:sp>
        <p:nvSpPr>
          <p:cNvPr id="105475" name="Rectangle 2">
            <a:extLst>
              <a:ext uri="{FF2B5EF4-FFF2-40B4-BE49-F238E27FC236}">
                <a16:creationId xmlns:a16="http://schemas.microsoft.com/office/drawing/2014/main" id="{B5FBCCF4-BE96-B7E9-BF11-8E572CDC3DBE}"/>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44EA5841-3585-CDC4-E8E0-66253AB287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83616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ED1B4DCA-2EC5-9EE5-F4E1-02198ABF2FB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834F7FD-7862-4990-8716-D946C9DE82F0}" type="slidenum">
              <a:rPr lang="en-US" altLang="en-US">
                <a:latin typeface="Helvetica" panose="020B0604020202020204" pitchFamily="34" charset="0"/>
              </a:rPr>
              <a:pPr/>
              <a:t>5</a:t>
            </a:fld>
            <a:endParaRPr lang="en-US" altLang="en-US">
              <a:latin typeface="Helvetica" panose="020B0604020202020204" pitchFamily="34" charset="0"/>
            </a:endParaRPr>
          </a:p>
        </p:txBody>
      </p:sp>
      <p:sp>
        <p:nvSpPr>
          <p:cNvPr id="98307" name="Rectangle 2">
            <a:extLst>
              <a:ext uri="{FF2B5EF4-FFF2-40B4-BE49-F238E27FC236}">
                <a16:creationId xmlns:a16="http://schemas.microsoft.com/office/drawing/2014/main" id="{1F21D23B-B47F-E947-21E7-E4F9075DB7B0}"/>
              </a:ext>
            </a:extLst>
          </p:cNvPr>
          <p:cNvSpPr>
            <a:spLocks noGrp="1" noRot="1" noChangeAspect="1" noChangeArrowheads="1" noTextEdit="1"/>
          </p:cNvSpPr>
          <p:nvPr>
            <p:ph type="sldImg"/>
          </p:nvPr>
        </p:nvSpPr>
        <p:spPr>
          <a:ln/>
        </p:spPr>
      </p:sp>
      <p:sp>
        <p:nvSpPr>
          <p:cNvPr id="98308" name="Rectangle 3">
            <a:extLst>
              <a:ext uri="{FF2B5EF4-FFF2-40B4-BE49-F238E27FC236}">
                <a16:creationId xmlns:a16="http://schemas.microsoft.com/office/drawing/2014/main" id="{4D6F9EE2-AD2D-96C0-35EF-3CA4309184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5E05B85F-543B-DF8C-1EB5-6FD51CC64B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4A2E515-3A72-4648-ADF1-ED4A20FCCC87}" type="slidenum">
              <a:rPr lang="en-US" altLang="en-US">
                <a:latin typeface="Times New Roman" panose="02020603050405020304" pitchFamily="18" charset="0"/>
              </a:rPr>
              <a:pPr/>
              <a:t>46</a:t>
            </a:fld>
            <a:endParaRPr lang="en-US" altLang="en-US">
              <a:latin typeface="Times New Roman" panose="02020603050405020304" pitchFamily="18" charset="0"/>
            </a:endParaRPr>
          </a:p>
        </p:txBody>
      </p:sp>
      <p:sp>
        <p:nvSpPr>
          <p:cNvPr id="107523" name="Rectangle 2">
            <a:extLst>
              <a:ext uri="{FF2B5EF4-FFF2-40B4-BE49-F238E27FC236}">
                <a16:creationId xmlns:a16="http://schemas.microsoft.com/office/drawing/2014/main" id="{B17910F4-DDEA-ECA7-81AC-F25DE98F76F6}"/>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7D77717F-E522-1E8B-5E2F-F7F09D7D7F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4742E658-EA03-3FB2-E34F-6CA97F407A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994955D-B1A7-4075-AAF7-09F458B9E242}" type="slidenum">
              <a:rPr lang="en-US" altLang="en-US">
                <a:latin typeface="Times New Roman" panose="02020603050405020304" pitchFamily="18" charset="0"/>
              </a:rPr>
              <a:pPr/>
              <a:t>47</a:t>
            </a:fld>
            <a:endParaRPr lang="en-US" altLang="en-US">
              <a:latin typeface="Times New Roman" panose="02020603050405020304" pitchFamily="18" charset="0"/>
            </a:endParaRPr>
          </a:p>
        </p:txBody>
      </p:sp>
      <p:sp>
        <p:nvSpPr>
          <p:cNvPr id="108547" name="Rectangle 2">
            <a:extLst>
              <a:ext uri="{FF2B5EF4-FFF2-40B4-BE49-F238E27FC236}">
                <a16:creationId xmlns:a16="http://schemas.microsoft.com/office/drawing/2014/main" id="{3542F307-4783-6101-6D8A-85F0061B99F3}"/>
              </a:ext>
            </a:extLst>
          </p:cNvPr>
          <p:cNvSpPr>
            <a:spLocks noGrp="1" noRot="1" noChangeAspect="1" noChangeArrowheads="1" noTextEdit="1"/>
          </p:cNvSpPr>
          <p:nvPr>
            <p:ph type="sldImg"/>
          </p:nvPr>
        </p:nvSpPr>
        <p:spPr>
          <a:ln/>
        </p:spPr>
      </p:sp>
      <p:sp>
        <p:nvSpPr>
          <p:cNvPr id="108548" name="Rectangle 3">
            <a:extLst>
              <a:ext uri="{FF2B5EF4-FFF2-40B4-BE49-F238E27FC236}">
                <a16:creationId xmlns:a16="http://schemas.microsoft.com/office/drawing/2014/main" id="{4044DDF2-7CF7-6ED1-2D83-F101B047B03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A3B0C05E-B191-B569-F0C2-DCF2B5FD699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8C0E9D2-6A55-4CD8-ABB9-EF752347DD08}" type="slidenum">
              <a:rPr lang="en-US" altLang="en-US">
                <a:latin typeface="Times New Roman" panose="02020603050405020304" pitchFamily="18" charset="0"/>
              </a:rPr>
              <a:pPr/>
              <a:t>48</a:t>
            </a:fld>
            <a:endParaRPr lang="en-US" altLang="en-US">
              <a:latin typeface="Times New Roman" panose="02020603050405020304" pitchFamily="18" charset="0"/>
            </a:endParaRPr>
          </a:p>
        </p:txBody>
      </p:sp>
      <p:sp>
        <p:nvSpPr>
          <p:cNvPr id="109571" name="Rectangle 2">
            <a:extLst>
              <a:ext uri="{FF2B5EF4-FFF2-40B4-BE49-F238E27FC236}">
                <a16:creationId xmlns:a16="http://schemas.microsoft.com/office/drawing/2014/main" id="{11333650-2A67-CB70-57F5-89364BFAF881}"/>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5D02E4FD-F3DB-DAD2-E600-08933F2E78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22A87D03-8C4B-F260-D6BF-F76280C87D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CF202D2-79B9-4E6F-90D4-A2F90BE8E5CE}" type="slidenum">
              <a:rPr lang="en-US" altLang="en-US">
                <a:latin typeface="Times New Roman" panose="02020603050405020304" pitchFamily="18" charset="0"/>
              </a:rPr>
              <a:pPr/>
              <a:t>49</a:t>
            </a:fld>
            <a:endParaRPr lang="en-US" altLang="en-US">
              <a:latin typeface="Times New Roman" panose="02020603050405020304" pitchFamily="18" charset="0"/>
            </a:endParaRPr>
          </a:p>
        </p:txBody>
      </p:sp>
      <p:sp>
        <p:nvSpPr>
          <p:cNvPr id="110595" name="Rectangle 2">
            <a:extLst>
              <a:ext uri="{FF2B5EF4-FFF2-40B4-BE49-F238E27FC236}">
                <a16:creationId xmlns:a16="http://schemas.microsoft.com/office/drawing/2014/main" id="{FDCFC8C2-FA0D-FB22-A597-092294B4C153}"/>
              </a:ext>
            </a:extLst>
          </p:cNvPr>
          <p:cNvSpPr>
            <a:spLocks noGrp="1" noRot="1" noChangeAspect="1" noChangeArrowheads="1" noTextEdit="1"/>
          </p:cNvSpPr>
          <p:nvPr>
            <p:ph type="sldImg"/>
          </p:nvPr>
        </p:nvSpPr>
        <p:spPr>
          <a:ln/>
        </p:spPr>
      </p:sp>
      <p:sp>
        <p:nvSpPr>
          <p:cNvPr id="110596" name="Rectangle 3">
            <a:extLst>
              <a:ext uri="{FF2B5EF4-FFF2-40B4-BE49-F238E27FC236}">
                <a16:creationId xmlns:a16="http://schemas.microsoft.com/office/drawing/2014/main" id="{068BEFE3-212E-A384-A577-DEF88C66C7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17F912CB-2A76-47EC-3530-D71177C9AC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EDD35CF-A347-4E3F-A1FE-AD51C629BFB0}" type="slidenum">
              <a:rPr lang="en-US" altLang="en-US">
                <a:latin typeface="Times New Roman" panose="02020603050405020304" pitchFamily="18" charset="0"/>
              </a:rPr>
              <a:pPr/>
              <a:t>50</a:t>
            </a:fld>
            <a:endParaRPr lang="en-US" altLang="en-US">
              <a:latin typeface="Times New Roman" panose="02020603050405020304" pitchFamily="18" charset="0"/>
            </a:endParaRPr>
          </a:p>
        </p:txBody>
      </p:sp>
      <p:sp>
        <p:nvSpPr>
          <p:cNvPr id="111619" name="Rectangle 2">
            <a:extLst>
              <a:ext uri="{FF2B5EF4-FFF2-40B4-BE49-F238E27FC236}">
                <a16:creationId xmlns:a16="http://schemas.microsoft.com/office/drawing/2014/main" id="{41B7A301-4F71-6049-ABC1-22AAEB438319}"/>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32FD8AD2-32D0-C247-B6CE-7283725B53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5F511306-0C51-BC39-44C3-4DE7D3A90B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820766D-25C6-4D06-8BEF-5178E2229C3D}" type="slidenum">
              <a:rPr lang="en-US" altLang="en-US">
                <a:latin typeface="Times New Roman" panose="02020603050405020304" pitchFamily="18" charset="0"/>
              </a:rPr>
              <a:pPr/>
              <a:t>51</a:t>
            </a:fld>
            <a:endParaRPr lang="en-US" altLang="en-US">
              <a:latin typeface="Times New Roman" panose="02020603050405020304" pitchFamily="18" charset="0"/>
            </a:endParaRPr>
          </a:p>
        </p:txBody>
      </p:sp>
      <p:sp>
        <p:nvSpPr>
          <p:cNvPr id="112643" name="Rectangle 2">
            <a:extLst>
              <a:ext uri="{FF2B5EF4-FFF2-40B4-BE49-F238E27FC236}">
                <a16:creationId xmlns:a16="http://schemas.microsoft.com/office/drawing/2014/main" id="{8774BE13-82E5-5C0F-2FCA-4A7D4310E02D}"/>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F21496B8-8A7C-091A-79EE-6B3FA72136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72CAF008-77A4-1856-B7A3-CC7D170A37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F55750B-067C-47F9-B664-AFD0FB62F6D0}" type="slidenum">
              <a:rPr lang="en-US" altLang="en-US">
                <a:latin typeface="Times New Roman" panose="02020603050405020304" pitchFamily="18" charset="0"/>
              </a:rPr>
              <a:pPr/>
              <a:t>52</a:t>
            </a:fld>
            <a:endParaRPr lang="en-US" altLang="en-US">
              <a:latin typeface="Times New Roman" panose="02020603050405020304" pitchFamily="18" charset="0"/>
            </a:endParaRPr>
          </a:p>
        </p:txBody>
      </p:sp>
      <p:sp>
        <p:nvSpPr>
          <p:cNvPr id="113667" name="Rectangle 2">
            <a:extLst>
              <a:ext uri="{FF2B5EF4-FFF2-40B4-BE49-F238E27FC236}">
                <a16:creationId xmlns:a16="http://schemas.microsoft.com/office/drawing/2014/main" id="{CECBBAAE-BF64-C7AE-98E0-C8C708EF1978}"/>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A739E674-EC53-B5C7-39AE-715E4816F6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4D53C806-A667-A8AC-D06B-E4134E9ABE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28F8695-E48E-4AB8-96E7-19B54663729E}" type="slidenum">
              <a:rPr lang="en-US" altLang="en-US">
                <a:latin typeface="Times New Roman" panose="02020603050405020304" pitchFamily="18" charset="0"/>
              </a:rPr>
              <a:pPr/>
              <a:t>53</a:t>
            </a:fld>
            <a:endParaRPr lang="en-US" altLang="en-US">
              <a:latin typeface="Times New Roman" panose="02020603050405020304" pitchFamily="18" charset="0"/>
            </a:endParaRPr>
          </a:p>
        </p:txBody>
      </p:sp>
      <p:sp>
        <p:nvSpPr>
          <p:cNvPr id="114691" name="Rectangle 2">
            <a:extLst>
              <a:ext uri="{FF2B5EF4-FFF2-40B4-BE49-F238E27FC236}">
                <a16:creationId xmlns:a16="http://schemas.microsoft.com/office/drawing/2014/main" id="{C106F95D-29B3-9DF4-9D9E-669A1DF259C2}"/>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31F50544-CBF5-679C-646B-14112B32A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a:extLst>
              <a:ext uri="{FF2B5EF4-FFF2-40B4-BE49-F238E27FC236}">
                <a16:creationId xmlns:a16="http://schemas.microsoft.com/office/drawing/2014/main" id="{B144DDC3-2158-53D6-E0E0-57112A5DDB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913D510-92FC-408C-AECF-4307EAF23B27}" type="slidenum">
              <a:rPr lang="en-US" altLang="en-US">
                <a:latin typeface="Times New Roman" panose="02020603050405020304" pitchFamily="18" charset="0"/>
              </a:rPr>
              <a:pPr/>
              <a:t>54</a:t>
            </a:fld>
            <a:endParaRPr lang="en-US" altLang="en-US">
              <a:latin typeface="Times New Roman" panose="02020603050405020304" pitchFamily="18" charset="0"/>
            </a:endParaRPr>
          </a:p>
        </p:txBody>
      </p:sp>
      <p:sp>
        <p:nvSpPr>
          <p:cNvPr id="115715" name="Rectangle 2">
            <a:extLst>
              <a:ext uri="{FF2B5EF4-FFF2-40B4-BE49-F238E27FC236}">
                <a16:creationId xmlns:a16="http://schemas.microsoft.com/office/drawing/2014/main" id="{708E657F-ADFF-9FA7-FA39-7B2FAB45C542}"/>
              </a:ext>
            </a:extLst>
          </p:cNvPr>
          <p:cNvSpPr>
            <a:spLocks noGrp="1" noRot="1" noChangeAspect="1" noChangeArrowheads="1" noTextEdit="1"/>
          </p:cNvSpPr>
          <p:nvPr>
            <p:ph type="sldImg"/>
          </p:nvPr>
        </p:nvSpPr>
        <p:spPr>
          <a:ln/>
        </p:spPr>
      </p:sp>
      <p:sp>
        <p:nvSpPr>
          <p:cNvPr id="115716" name="Rectangle 3">
            <a:extLst>
              <a:ext uri="{FF2B5EF4-FFF2-40B4-BE49-F238E27FC236}">
                <a16:creationId xmlns:a16="http://schemas.microsoft.com/office/drawing/2014/main" id="{780C02CE-7F0E-C042-06AA-4F25AD9D8A2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29C8248F-BA6D-0AC6-2A7B-F754647265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158E49A-A57F-4627-99EF-977217C0856D}" type="slidenum">
              <a:rPr lang="en-US" altLang="en-US">
                <a:latin typeface="Times New Roman" panose="02020603050405020304" pitchFamily="18" charset="0"/>
              </a:rPr>
              <a:pPr/>
              <a:t>55</a:t>
            </a:fld>
            <a:endParaRPr lang="en-US" altLang="en-US">
              <a:latin typeface="Times New Roman" panose="02020603050405020304" pitchFamily="18" charset="0"/>
            </a:endParaRPr>
          </a:p>
        </p:txBody>
      </p:sp>
      <p:sp>
        <p:nvSpPr>
          <p:cNvPr id="116739" name="Rectangle 2">
            <a:extLst>
              <a:ext uri="{FF2B5EF4-FFF2-40B4-BE49-F238E27FC236}">
                <a16:creationId xmlns:a16="http://schemas.microsoft.com/office/drawing/2014/main" id="{00268548-E116-2EAB-80B4-9CDC0DD9AAAE}"/>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D64DF935-FE97-87F9-A5F8-5959044D14C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D5C8B47A-C1D5-B66F-7EAF-6A6F246E99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60DA24E-9AF6-4BAC-ACF0-7355AB8F755B}" type="slidenum">
              <a:rPr lang="en-US" altLang="en-US">
                <a:latin typeface="Helvetica" panose="020B0604020202020204" pitchFamily="34" charset="0"/>
              </a:rPr>
              <a:pPr/>
              <a:t>6</a:t>
            </a:fld>
            <a:endParaRPr lang="en-US" altLang="en-US">
              <a:latin typeface="Helvetica" panose="020B0604020202020204" pitchFamily="34" charset="0"/>
            </a:endParaRPr>
          </a:p>
        </p:txBody>
      </p:sp>
      <p:sp>
        <p:nvSpPr>
          <p:cNvPr id="99331" name="Rectangle 2">
            <a:extLst>
              <a:ext uri="{FF2B5EF4-FFF2-40B4-BE49-F238E27FC236}">
                <a16:creationId xmlns:a16="http://schemas.microsoft.com/office/drawing/2014/main" id="{5BF7CC26-4CD3-2C1D-C914-C1F241D696DE}"/>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9848B973-956B-184D-B749-DDB7406D10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a:extLst>
              <a:ext uri="{FF2B5EF4-FFF2-40B4-BE49-F238E27FC236}">
                <a16:creationId xmlns:a16="http://schemas.microsoft.com/office/drawing/2014/main" id="{D88EF14B-0CDD-2D98-B6B2-2D04432301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5130F25-230C-4027-9FBA-DF500022C89B}" type="slidenum">
              <a:rPr lang="en-US" altLang="en-US">
                <a:latin typeface="Times New Roman" panose="02020603050405020304" pitchFamily="18" charset="0"/>
              </a:rPr>
              <a:pPr/>
              <a:t>56</a:t>
            </a:fld>
            <a:endParaRPr lang="en-US" altLang="en-US">
              <a:latin typeface="Times New Roman" panose="02020603050405020304" pitchFamily="18" charset="0"/>
            </a:endParaRPr>
          </a:p>
        </p:txBody>
      </p:sp>
      <p:sp>
        <p:nvSpPr>
          <p:cNvPr id="117763" name="Rectangle 2">
            <a:extLst>
              <a:ext uri="{FF2B5EF4-FFF2-40B4-BE49-F238E27FC236}">
                <a16:creationId xmlns:a16="http://schemas.microsoft.com/office/drawing/2014/main" id="{7EAF5164-E0C4-8380-3EA7-7EDBD50AA18A}"/>
              </a:ext>
            </a:extLst>
          </p:cNvPr>
          <p:cNvSpPr>
            <a:spLocks noGrp="1" noRot="1" noChangeAspect="1" noChangeArrowheads="1" noTextEdit="1"/>
          </p:cNvSpPr>
          <p:nvPr>
            <p:ph type="sldImg"/>
          </p:nvPr>
        </p:nvSpPr>
        <p:spPr>
          <a:ln/>
        </p:spPr>
      </p:sp>
      <p:sp>
        <p:nvSpPr>
          <p:cNvPr id="117764" name="Rectangle 3">
            <a:extLst>
              <a:ext uri="{FF2B5EF4-FFF2-40B4-BE49-F238E27FC236}">
                <a16:creationId xmlns:a16="http://schemas.microsoft.com/office/drawing/2014/main" id="{49DBF33E-8FA0-CA62-8977-519034C89F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44471796-0980-6F1E-5EB5-87415106F9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965BA8A-FAD8-4A92-8D99-E8AAE7A9F9EA}" type="slidenum">
              <a:rPr lang="en-US" altLang="en-US">
                <a:latin typeface="Times New Roman" panose="02020603050405020304" pitchFamily="18" charset="0"/>
              </a:rPr>
              <a:pPr/>
              <a:t>57</a:t>
            </a:fld>
            <a:endParaRPr lang="en-US" altLang="en-US">
              <a:latin typeface="Times New Roman" panose="02020603050405020304" pitchFamily="18" charset="0"/>
            </a:endParaRPr>
          </a:p>
        </p:txBody>
      </p:sp>
      <p:sp>
        <p:nvSpPr>
          <p:cNvPr id="118787" name="Rectangle 2">
            <a:extLst>
              <a:ext uri="{FF2B5EF4-FFF2-40B4-BE49-F238E27FC236}">
                <a16:creationId xmlns:a16="http://schemas.microsoft.com/office/drawing/2014/main" id="{D7BE9364-C33D-A410-5038-74872CA6AEA7}"/>
              </a:ext>
            </a:extLst>
          </p:cNvPr>
          <p:cNvSpPr>
            <a:spLocks noGrp="1" noRot="1" noChangeAspect="1" noChangeArrowheads="1" noTextEdit="1"/>
          </p:cNvSpPr>
          <p:nvPr>
            <p:ph type="sldImg"/>
          </p:nvPr>
        </p:nvSpPr>
        <p:spPr>
          <a:ln/>
        </p:spPr>
      </p:sp>
      <p:sp>
        <p:nvSpPr>
          <p:cNvPr id="118788" name="Rectangle 3">
            <a:extLst>
              <a:ext uri="{FF2B5EF4-FFF2-40B4-BE49-F238E27FC236}">
                <a16:creationId xmlns:a16="http://schemas.microsoft.com/office/drawing/2014/main" id="{893B1CAF-7BE4-F668-10FD-1FAA1F62C4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a:extLst>
              <a:ext uri="{FF2B5EF4-FFF2-40B4-BE49-F238E27FC236}">
                <a16:creationId xmlns:a16="http://schemas.microsoft.com/office/drawing/2014/main" id="{CF4899F5-4D1E-7C84-DEF8-24A4927681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24B0A12-EAAF-47A6-B231-94D11B640951}" type="slidenum">
              <a:rPr lang="en-US" altLang="en-US">
                <a:latin typeface="Times New Roman" panose="02020603050405020304" pitchFamily="18" charset="0"/>
              </a:rPr>
              <a:pPr/>
              <a:t>58</a:t>
            </a:fld>
            <a:endParaRPr lang="en-US" altLang="en-US">
              <a:latin typeface="Times New Roman" panose="02020603050405020304" pitchFamily="18" charset="0"/>
            </a:endParaRPr>
          </a:p>
        </p:txBody>
      </p:sp>
      <p:sp>
        <p:nvSpPr>
          <p:cNvPr id="119811" name="Rectangle 2">
            <a:extLst>
              <a:ext uri="{FF2B5EF4-FFF2-40B4-BE49-F238E27FC236}">
                <a16:creationId xmlns:a16="http://schemas.microsoft.com/office/drawing/2014/main" id="{E54E77E3-65F3-98C3-5CA9-4A930150172B}"/>
              </a:ext>
            </a:extLst>
          </p:cNvPr>
          <p:cNvSpPr>
            <a:spLocks noGrp="1" noRot="1" noChangeAspect="1" noChangeArrowheads="1" noTextEdit="1"/>
          </p:cNvSpPr>
          <p:nvPr>
            <p:ph type="sldImg"/>
          </p:nvPr>
        </p:nvSpPr>
        <p:spPr>
          <a:ln/>
        </p:spPr>
      </p:sp>
      <p:sp>
        <p:nvSpPr>
          <p:cNvPr id="119812" name="Rectangle 3">
            <a:extLst>
              <a:ext uri="{FF2B5EF4-FFF2-40B4-BE49-F238E27FC236}">
                <a16:creationId xmlns:a16="http://schemas.microsoft.com/office/drawing/2014/main" id="{B26248C1-35D0-6642-CE51-54DA148EED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B595A93E-29AA-EF23-812A-67398216A01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8AE79BC-9C00-4AFF-97DD-051390C63A36}" type="slidenum">
              <a:rPr lang="en-US" altLang="en-US">
                <a:latin typeface="Times New Roman" panose="02020603050405020304" pitchFamily="18" charset="0"/>
              </a:rPr>
              <a:pPr/>
              <a:t>59</a:t>
            </a:fld>
            <a:endParaRPr lang="en-US" altLang="en-US">
              <a:latin typeface="Times New Roman" panose="02020603050405020304" pitchFamily="18" charset="0"/>
            </a:endParaRPr>
          </a:p>
        </p:txBody>
      </p:sp>
      <p:sp>
        <p:nvSpPr>
          <p:cNvPr id="120835" name="Rectangle 2">
            <a:extLst>
              <a:ext uri="{FF2B5EF4-FFF2-40B4-BE49-F238E27FC236}">
                <a16:creationId xmlns:a16="http://schemas.microsoft.com/office/drawing/2014/main" id="{6B62F2D6-5367-1C62-B733-B0B0FEE15BF3}"/>
              </a:ext>
            </a:extLst>
          </p:cNvPr>
          <p:cNvSpPr>
            <a:spLocks noGrp="1" noRot="1" noChangeAspect="1" noChangeArrowheads="1" noTextEdit="1"/>
          </p:cNvSpPr>
          <p:nvPr>
            <p:ph type="sldImg"/>
          </p:nvPr>
        </p:nvSpPr>
        <p:spPr>
          <a:ln/>
        </p:spPr>
      </p:sp>
      <p:sp>
        <p:nvSpPr>
          <p:cNvPr id="120836" name="Rectangle 3">
            <a:extLst>
              <a:ext uri="{FF2B5EF4-FFF2-40B4-BE49-F238E27FC236}">
                <a16:creationId xmlns:a16="http://schemas.microsoft.com/office/drawing/2014/main" id="{6487B52E-EC42-AE82-31BE-72953F6FDB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3EC643ED-EB22-90E5-4C44-AFB4694AF7B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5B6CCEB-E528-49D4-AA29-2BA8F9DA4FCB}" type="slidenum">
              <a:rPr lang="en-US" altLang="en-US">
                <a:latin typeface="Times New Roman" panose="02020603050405020304" pitchFamily="18" charset="0"/>
              </a:rPr>
              <a:pPr/>
              <a:t>60</a:t>
            </a:fld>
            <a:endParaRPr lang="en-US" altLang="en-US">
              <a:latin typeface="Times New Roman" panose="02020603050405020304" pitchFamily="18" charset="0"/>
            </a:endParaRPr>
          </a:p>
        </p:txBody>
      </p:sp>
      <p:sp>
        <p:nvSpPr>
          <p:cNvPr id="121859" name="Rectangle 2">
            <a:extLst>
              <a:ext uri="{FF2B5EF4-FFF2-40B4-BE49-F238E27FC236}">
                <a16:creationId xmlns:a16="http://schemas.microsoft.com/office/drawing/2014/main" id="{E0FCA3FC-EBF3-FA60-44EC-D73174A48435}"/>
              </a:ext>
            </a:extLst>
          </p:cNvPr>
          <p:cNvSpPr>
            <a:spLocks noGrp="1" noRot="1" noChangeAspect="1" noChangeArrowheads="1" noTextEdit="1"/>
          </p:cNvSpPr>
          <p:nvPr>
            <p:ph type="sldImg"/>
          </p:nvPr>
        </p:nvSpPr>
        <p:spPr>
          <a:ln/>
        </p:spPr>
      </p:sp>
      <p:sp>
        <p:nvSpPr>
          <p:cNvPr id="121860" name="Rectangle 3">
            <a:extLst>
              <a:ext uri="{FF2B5EF4-FFF2-40B4-BE49-F238E27FC236}">
                <a16:creationId xmlns:a16="http://schemas.microsoft.com/office/drawing/2014/main" id="{1718689A-FFA1-621A-FA20-9E774020E3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2CB54469-B3D9-A0E2-E33A-A53A459988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F9E655E-AF0D-4B3F-82E0-1A47858AEAE7}" type="slidenum">
              <a:rPr lang="en-US" altLang="en-US">
                <a:latin typeface="Times New Roman" panose="02020603050405020304" pitchFamily="18" charset="0"/>
              </a:rPr>
              <a:pPr/>
              <a:t>63</a:t>
            </a:fld>
            <a:endParaRPr lang="en-US" altLang="en-US">
              <a:latin typeface="Times New Roman" panose="02020603050405020304" pitchFamily="18" charset="0"/>
            </a:endParaRPr>
          </a:p>
        </p:txBody>
      </p:sp>
      <p:sp>
        <p:nvSpPr>
          <p:cNvPr id="122883" name="Rectangle 2">
            <a:extLst>
              <a:ext uri="{FF2B5EF4-FFF2-40B4-BE49-F238E27FC236}">
                <a16:creationId xmlns:a16="http://schemas.microsoft.com/office/drawing/2014/main" id="{F0FBD7E1-63FD-C407-449C-564B3444E5C6}"/>
              </a:ext>
            </a:extLst>
          </p:cNvPr>
          <p:cNvSpPr>
            <a:spLocks noGrp="1" noRot="1" noChangeAspect="1" noChangeArrowheads="1" noTextEdit="1"/>
          </p:cNvSpPr>
          <p:nvPr>
            <p:ph type="sldImg"/>
          </p:nvPr>
        </p:nvSpPr>
        <p:spPr>
          <a:ln/>
        </p:spPr>
      </p:sp>
      <p:sp>
        <p:nvSpPr>
          <p:cNvPr id="122884" name="Rectangle 3">
            <a:extLst>
              <a:ext uri="{FF2B5EF4-FFF2-40B4-BE49-F238E27FC236}">
                <a16:creationId xmlns:a16="http://schemas.microsoft.com/office/drawing/2014/main" id="{D4C1FFD0-9593-99D6-B05C-416D478FF3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a:extLst>
              <a:ext uri="{FF2B5EF4-FFF2-40B4-BE49-F238E27FC236}">
                <a16:creationId xmlns:a16="http://schemas.microsoft.com/office/drawing/2014/main" id="{5F298BBF-3187-3F98-F1FD-E1C7ECBF27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FF130FD-FBD8-492A-81B7-C68BAA412367}" type="slidenum">
              <a:rPr lang="en-US" altLang="en-US">
                <a:latin typeface="Times New Roman" panose="02020603050405020304" pitchFamily="18" charset="0"/>
              </a:rPr>
              <a:pPr/>
              <a:t>64</a:t>
            </a:fld>
            <a:endParaRPr lang="en-US" altLang="en-US">
              <a:latin typeface="Times New Roman" panose="02020603050405020304" pitchFamily="18" charset="0"/>
            </a:endParaRPr>
          </a:p>
        </p:txBody>
      </p:sp>
      <p:sp>
        <p:nvSpPr>
          <p:cNvPr id="123907" name="Rectangle 2">
            <a:extLst>
              <a:ext uri="{FF2B5EF4-FFF2-40B4-BE49-F238E27FC236}">
                <a16:creationId xmlns:a16="http://schemas.microsoft.com/office/drawing/2014/main" id="{6895507A-4AAD-3061-4775-1B6B1E8D4706}"/>
              </a:ext>
            </a:extLst>
          </p:cNvPr>
          <p:cNvSpPr>
            <a:spLocks noGrp="1" noRot="1" noChangeAspect="1" noChangeArrowheads="1" noTextEdit="1"/>
          </p:cNvSpPr>
          <p:nvPr>
            <p:ph type="sldImg"/>
          </p:nvPr>
        </p:nvSpPr>
        <p:spPr>
          <a:ln/>
        </p:spPr>
      </p:sp>
      <p:sp>
        <p:nvSpPr>
          <p:cNvPr id="123908" name="Rectangle 3">
            <a:extLst>
              <a:ext uri="{FF2B5EF4-FFF2-40B4-BE49-F238E27FC236}">
                <a16:creationId xmlns:a16="http://schemas.microsoft.com/office/drawing/2014/main" id="{2FBC0A2D-DE26-A505-6587-434F1318B33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a:extLst>
              <a:ext uri="{FF2B5EF4-FFF2-40B4-BE49-F238E27FC236}">
                <a16:creationId xmlns:a16="http://schemas.microsoft.com/office/drawing/2014/main" id="{5140A499-15B7-5808-6193-FE3208A5123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3E92CF0-6A35-44B3-A60C-8B819D2C5852}" type="slidenum">
              <a:rPr lang="en-US" altLang="en-US">
                <a:latin typeface="Times New Roman" panose="02020603050405020304" pitchFamily="18" charset="0"/>
              </a:rPr>
              <a:pPr/>
              <a:t>65</a:t>
            </a:fld>
            <a:endParaRPr lang="en-US" altLang="en-US">
              <a:latin typeface="Times New Roman" panose="02020603050405020304" pitchFamily="18" charset="0"/>
            </a:endParaRPr>
          </a:p>
        </p:txBody>
      </p:sp>
      <p:sp>
        <p:nvSpPr>
          <p:cNvPr id="124931" name="Rectangle 2">
            <a:extLst>
              <a:ext uri="{FF2B5EF4-FFF2-40B4-BE49-F238E27FC236}">
                <a16:creationId xmlns:a16="http://schemas.microsoft.com/office/drawing/2014/main" id="{BF1D6970-8F17-9553-C85F-9283A77D4E9F}"/>
              </a:ext>
            </a:extLst>
          </p:cNvPr>
          <p:cNvSpPr>
            <a:spLocks noGrp="1" noRot="1" noChangeAspect="1" noChangeArrowheads="1" noTextEdit="1"/>
          </p:cNvSpPr>
          <p:nvPr>
            <p:ph type="sldImg"/>
          </p:nvPr>
        </p:nvSpPr>
        <p:spPr>
          <a:ln/>
        </p:spPr>
      </p:sp>
      <p:sp>
        <p:nvSpPr>
          <p:cNvPr id="124932" name="Rectangle 3">
            <a:extLst>
              <a:ext uri="{FF2B5EF4-FFF2-40B4-BE49-F238E27FC236}">
                <a16:creationId xmlns:a16="http://schemas.microsoft.com/office/drawing/2014/main" id="{267E6C54-1A3F-84B9-FE0F-00B9D17AC3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a:extLst>
              <a:ext uri="{FF2B5EF4-FFF2-40B4-BE49-F238E27FC236}">
                <a16:creationId xmlns:a16="http://schemas.microsoft.com/office/drawing/2014/main" id="{9AAC0C0F-C548-E1BD-3465-9404656281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1D2CFE1-8FF1-44B8-92AE-59AE3082824D}" type="slidenum">
              <a:rPr lang="en-US" altLang="en-US">
                <a:latin typeface="Times New Roman" panose="02020603050405020304" pitchFamily="18" charset="0"/>
              </a:rPr>
              <a:pPr/>
              <a:t>66</a:t>
            </a:fld>
            <a:endParaRPr lang="en-US" altLang="en-US">
              <a:latin typeface="Times New Roman" panose="02020603050405020304" pitchFamily="18" charset="0"/>
            </a:endParaRPr>
          </a:p>
        </p:txBody>
      </p:sp>
      <p:sp>
        <p:nvSpPr>
          <p:cNvPr id="125955" name="Rectangle 2">
            <a:extLst>
              <a:ext uri="{FF2B5EF4-FFF2-40B4-BE49-F238E27FC236}">
                <a16:creationId xmlns:a16="http://schemas.microsoft.com/office/drawing/2014/main" id="{88D01FBE-7FFA-64B1-1CD4-06D822B195AE}"/>
              </a:ext>
            </a:extLst>
          </p:cNvPr>
          <p:cNvSpPr>
            <a:spLocks noGrp="1" noRot="1" noChangeAspect="1" noChangeArrowheads="1" noTextEdit="1"/>
          </p:cNvSpPr>
          <p:nvPr>
            <p:ph type="sldImg"/>
          </p:nvPr>
        </p:nvSpPr>
        <p:spPr>
          <a:ln/>
        </p:spPr>
      </p:sp>
      <p:sp>
        <p:nvSpPr>
          <p:cNvPr id="125956" name="Rectangle 3">
            <a:extLst>
              <a:ext uri="{FF2B5EF4-FFF2-40B4-BE49-F238E27FC236}">
                <a16:creationId xmlns:a16="http://schemas.microsoft.com/office/drawing/2014/main" id="{1FD7A84C-5664-4629-D594-8542AB22BE2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a:extLst>
              <a:ext uri="{FF2B5EF4-FFF2-40B4-BE49-F238E27FC236}">
                <a16:creationId xmlns:a16="http://schemas.microsoft.com/office/drawing/2014/main" id="{A7196DDE-F01A-8DFF-378F-94A3106A70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1756014-D386-4067-A508-987B47760FB0}" type="slidenum">
              <a:rPr lang="en-US" altLang="en-US">
                <a:latin typeface="Times New Roman" panose="02020603050405020304" pitchFamily="18" charset="0"/>
              </a:rPr>
              <a:pPr/>
              <a:t>67</a:t>
            </a:fld>
            <a:endParaRPr lang="en-US" altLang="en-US">
              <a:latin typeface="Times New Roman" panose="02020603050405020304" pitchFamily="18" charset="0"/>
            </a:endParaRPr>
          </a:p>
        </p:txBody>
      </p:sp>
      <p:sp>
        <p:nvSpPr>
          <p:cNvPr id="126979" name="Rectangle 2">
            <a:extLst>
              <a:ext uri="{FF2B5EF4-FFF2-40B4-BE49-F238E27FC236}">
                <a16:creationId xmlns:a16="http://schemas.microsoft.com/office/drawing/2014/main" id="{392E68AE-FF95-1F77-69DA-615B148F4BDB}"/>
              </a:ext>
            </a:extLst>
          </p:cNvPr>
          <p:cNvSpPr>
            <a:spLocks noGrp="1" noRot="1" noChangeAspect="1" noChangeArrowheads="1" noTextEdit="1"/>
          </p:cNvSpPr>
          <p:nvPr>
            <p:ph type="sldImg"/>
          </p:nvPr>
        </p:nvSpPr>
        <p:spPr>
          <a:ln/>
        </p:spPr>
      </p:sp>
      <p:sp>
        <p:nvSpPr>
          <p:cNvPr id="126980" name="Rectangle 3">
            <a:extLst>
              <a:ext uri="{FF2B5EF4-FFF2-40B4-BE49-F238E27FC236}">
                <a16:creationId xmlns:a16="http://schemas.microsoft.com/office/drawing/2014/main" id="{E799FDAC-768B-DAD6-1B39-7A08C30F2F6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4FDBEC5B-586A-E439-5ECB-5C0C71774AB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32953C1-13FD-4107-8E94-62E276C673D8}" type="slidenum">
              <a:rPr lang="en-US" altLang="en-US">
                <a:latin typeface="Helvetica" panose="020B0604020202020204" pitchFamily="34" charset="0"/>
              </a:rPr>
              <a:pPr/>
              <a:t>7</a:t>
            </a:fld>
            <a:endParaRPr lang="en-US" altLang="en-US">
              <a:latin typeface="Helvetica" panose="020B0604020202020204" pitchFamily="34" charset="0"/>
            </a:endParaRPr>
          </a:p>
        </p:txBody>
      </p:sp>
      <p:sp>
        <p:nvSpPr>
          <p:cNvPr id="100355" name="Rectangle 2">
            <a:extLst>
              <a:ext uri="{FF2B5EF4-FFF2-40B4-BE49-F238E27FC236}">
                <a16:creationId xmlns:a16="http://schemas.microsoft.com/office/drawing/2014/main" id="{2F0C8573-A0A1-E6F3-9AE5-F308571D3F8A}"/>
              </a:ext>
            </a:extLst>
          </p:cNvPr>
          <p:cNvSpPr>
            <a:spLocks noGrp="1" noRot="1" noChangeAspect="1" noChangeArrowheads="1" noTextEdit="1"/>
          </p:cNvSpPr>
          <p:nvPr>
            <p:ph type="sldImg"/>
          </p:nvPr>
        </p:nvSpPr>
        <p:spPr>
          <a:ln/>
        </p:spPr>
      </p:sp>
      <p:sp>
        <p:nvSpPr>
          <p:cNvPr id="100356" name="Rectangle 3">
            <a:extLst>
              <a:ext uri="{FF2B5EF4-FFF2-40B4-BE49-F238E27FC236}">
                <a16:creationId xmlns:a16="http://schemas.microsoft.com/office/drawing/2014/main" id="{FD9CB462-3CAA-DBC4-E235-E947983745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a:extLst>
              <a:ext uri="{FF2B5EF4-FFF2-40B4-BE49-F238E27FC236}">
                <a16:creationId xmlns:a16="http://schemas.microsoft.com/office/drawing/2014/main" id="{110F80B8-B768-AC38-8A5D-94D260A358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2EABCD7-3F4F-4AE5-B0BD-07FB6FB797B1}" type="slidenum">
              <a:rPr lang="en-US" altLang="en-US">
                <a:latin typeface="Times New Roman" panose="02020603050405020304" pitchFamily="18" charset="0"/>
              </a:rPr>
              <a:pPr/>
              <a:t>68</a:t>
            </a:fld>
            <a:endParaRPr lang="en-US" altLang="en-US">
              <a:latin typeface="Times New Roman" panose="02020603050405020304" pitchFamily="18" charset="0"/>
            </a:endParaRPr>
          </a:p>
        </p:txBody>
      </p:sp>
      <p:sp>
        <p:nvSpPr>
          <p:cNvPr id="128003" name="Rectangle 2">
            <a:extLst>
              <a:ext uri="{FF2B5EF4-FFF2-40B4-BE49-F238E27FC236}">
                <a16:creationId xmlns:a16="http://schemas.microsoft.com/office/drawing/2014/main" id="{1EC41DC7-4E92-5784-6891-F005334B1020}"/>
              </a:ext>
            </a:extLst>
          </p:cNvPr>
          <p:cNvSpPr>
            <a:spLocks noGrp="1" noRot="1" noChangeAspect="1" noChangeArrowheads="1" noTextEdit="1"/>
          </p:cNvSpPr>
          <p:nvPr>
            <p:ph type="sldImg"/>
          </p:nvPr>
        </p:nvSpPr>
        <p:spPr>
          <a:ln/>
        </p:spPr>
      </p:sp>
      <p:sp>
        <p:nvSpPr>
          <p:cNvPr id="128004" name="Rectangle 3">
            <a:extLst>
              <a:ext uri="{FF2B5EF4-FFF2-40B4-BE49-F238E27FC236}">
                <a16:creationId xmlns:a16="http://schemas.microsoft.com/office/drawing/2014/main" id="{D41757C6-3796-64C0-5BFE-9AB9879CA9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5A0B975B-521E-03B7-D9D4-5608FD942A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DD59235-6D24-492D-BA02-81D652AD0939}" type="slidenum">
              <a:rPr lang="en-US" altLang="en-US">
                <a:latin typeface="Times New Roman" panose="02020603050405020304" pitchFamily="18" charset="0"/>
              </a:rPr>
              <a:pPr/>
              <a:t>69</a:t>
            </a:fld>
            <a:endParaRPr lang="en-US" altLang="en-US">
              <a:latin typeface="Times New Roman" panose="02020603050405020304" pitchFamily="18" charset="0"/>
            </a:endParaRPr>
          </a:p>
        </p:txBody>
      </p:sp>
      <p:sp>
        <p:nvSpPr>
          <p:cNvPr id="129027" name="Rectangle 2">
            <a:extLst>
              <a:ext uri="{FF2B5EF4-FFF2-40B4-BE49-F238E27FC236}">
                <a16:creationId xmlns:a16="http://schemas.microsoft.com/office/drawing/2014/main" id="{514E6927-A9AC-34ED-67CF-754298AAA5EB}"/>
              </a:ext>
            </a:extLst>
          </p:cNvPr>
          <p:cNvSpPr>
            <a:spLocks noGrp="1" noRot="1" noChangeAspect="1" noChangeArrowheads="1" noTextEdit="1"/>
          </p:cNvSpPr>
          <p:nvPr>
            <p:ph type="sldImg"/>
          </p:nvPr>
        </p:nvSpPr>
        <p:spPr>
          <a:ln/>
        </p:spPr>
      </p:sp>
      <p:sp>
        <p:nvSpPr>
          <p:cNvPr id="129028" name="Rectangle 3">
            <a:extLst>
              <a:ext uri="{FF2B5EF4-FFF2-40B4-BE49-F238E27FC236}">
                <a16:creationId xmlns:a16="http://schemas.microsoft.com/office/drawing/2014/main" id="{F14E8748-46DA-9F14-A890-7DEC502FC9F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a:extLst>
              <a:ext uri="{FF2B5EF4-FFF2-40B4-BE49-F238E27FC236}">
                <a16:creationId xmlns:a16="http://schemas.microsoft.com/office/drawing/2014/main" id="{A7F10A8F-4667-C1FF-C3D6-ADF88FCCD2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AA12F73-3FCD-48DC-B837-28A1646F09C6}" type="slidenum">
              <a:rPr lang="en-US" altLang="en-US">
                <a:latin typeface="Times New Roman" panose="02020603050405020304" pitchFamily="18" charset="0"/>
              </a:rPr>
              <a:pPr/>
              <a:t>70</a:t>
            </a:fld>
            <a:endParaRPr lang="en-US" altLang="en-US">
              <a:latin typeface="Times New Roman" panose="02020603050405020304" pitchFamily="18" charset="0"/>
            </a:endParaRPr>
          </a:p>
        </p:txBody>
      </p:sp>
      <p:sp>
        <p:nvSpPr>
          <p:cNvPr id="130051" name="Rectangle 2">
            <a:extLst>
              <a:ext uri="{FF2B5EF4-FFF2-40B4-BE49-F238E27FC236}">
                <a16:creationId xmlns:a16="http://schemas.microsoft.com/office/drawing/2014/main" id="{52148D9D-1994-FB3C-F9DB-2672BE9EE433}"/>
              </a:ext>
            </a:extLst>
          </p:cNvPr>
          <p:cNvSpPr>
            <a:spLocks noGrp="1" noRot="1" noChangeAspect="1" noChangeArrowheads="1" noTextEdit="1"/>
          </p:cNvSpPr>
          <p:nvPr>
            <p:ph type="sldImg"/>
          </p:nvPr>
        </p:nvSpPr>
        <p:spPr>
          <a:ln/>
        </p:spPr>
      </p:sp>
      <p:sp>
        <p:nvSpPr>
          <p:cNvPr id="130052" name="Rectangle 3">
            <a:extLst>
              <a:ext uri="{FF2B5EF4-FFF2-40B4-BE49-F238E27FC236}">
                <a16:creationId xmlns:a16="http://schemas.microsoft.com/office/drawing/2014/main" id="{9D56C7A6-136A-2953-E900-93E09DE29B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F7A8F5C6-1E79-EE0B-8CC5-28A70963A0D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ADDCBCF-C95B-42F0-8F70-8FDF99DEAA6F}" type="slidenum">
              <a:rPr lang="en-US" altLang="en-US">
                <a:latin typeface="Times New Roman" panose="02020603050405020304" pitchFamily="18" charset="0"/>
              </a:rPr>
              <a:pPr/>
              <a:t>71</a:t>
            </a:fld>
            <a:endParaRPr lang="en-US" altLang="en-US">
              <a:latin typeface="Times New Roman" panose="02020603050405020304" pitchFamily="18" charset="0"/>
            </a:endParaRPr>
          </a:p>
        </p:txBody>
      </p:sp>
      <p:sp>
        <p:nvSpPr>
          <p:cNvPr id="131075" name="Rectangle 2">
            <a:extLst>
              <a:ext uri="{FF2B5EF4-FFF2-40B4-BE49-F238E27FC236}">
                <a16:creationId xmlns:a16="http://schemas.microsoft.com/office/drawing/2014/main" id="{CF4EC011-96EC-9B09-93BC-183CEBCDDF22}"/>
              </a:ext>
            </a:extLst>
          </p:cNvPr>
          <p:cNvSpPr>
            <a:spLocks noGrp="1" noRot="1" noChangeAspect="1" noChangeArrowheads="1" noTextEdit="1"/>
          </p:cNvSpPr>
          <p:nvPr>
            <p:ph type="sldImg"/>
          </p:nvPr>
        </p:nvSpPr>
        <p:spPr>
          <a:ln/>
        </p:spPr>
      </p:sp>
      <p:sp>
        <p:nvSpPr>
          <p:cNvPr id="131076" name="Rectangle 3">
            <a:extLst>
              <a:ext uri="{FF2B5EF4-FFF2-40B4-BE49-F238E27FC236}">
                <a16:creationId xmlns:a16="http://schemas.microsoft.com/office/drawing/2014/main" id="{2B21B21E-0626-A24C-4003-BC45DA39B8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a:extLst>
              <a:ext uri="{FF2B5EF4-FFF2-40B4-BE49-F238E27FC236}">
                <a16:creationId xmlns:a16="http://schemas.microsoft.com/office/drawing/2014/main" id="{0A5F806F-AC2F-854F-B9D1-582281ECC6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85D55A0-F3A0-44DE-97BD-B313E5D66025}" type="slidenum">
              <a:rPr lang="en-US" altLang="en-US">
                <a:latin typeface="Times New Roman" panose="02020603050405020304" pitchFamily="18" charset="0"/>
              </a:rPr>
              <a:pPr/>
              <a:t>72</a:t>
            </a:fld>
            <a:endParaRPr lang="en-US" altLang="en-US">
              <a:latin typeface="Times New Roman" panose="02020603050405020304" pitchFamily="18" charset="0"/>
            </a:endParaRPr>
          </a:p>
        </p:txBody>
      </p:sp>
      <p:sp>
        <p:nvSpPr>
          <p:cNvPr id="132099" name="Rectangle 2">
            <a:extLst>
              <a:ext uri="{FF2B5EF4-FFF2-40B4-BE49-F238E27FC236}">
                <a16:creationId xmlns:a16="http://schemas.microsoft.com/office/drawing/2014/main" id="{409F64CA-FC8C-D705-366A-80EF6C03C3FD}"/>
              </a:ext>
            </a:extLst>
          </p:cNvPr>
          <p:cNvSpPr>
            <a:spLocks noGrp="1" noRot="1" noChangeAspect="1" noChangeArrowheads="1" noTextEdit="1"/>
          </p:cNvSpPr>
          <p:nvPr>
            <p:ph type="sldImg"/>
          </p:nvPr>
        </p:nvSpPr>
        <p:spPr>
          <a:ln/>
        </p:spPr>
      </p:sp>
      <p:sp>
        <p:nvSpPr>
          <p:cNvPr id="132100" name="Rectangle 3">
            <a:extLst>
              <a:ext uri="{FF2B5EF4-FFF2-40B4-BE49-F238E27FC236}">
                <a16:creationId xmlns:a16="http://schemas.microsoft.com/office/drawing/2014/main" id="{A9C16FDF-A45B-AE78-DE5C-97FCCBA82F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EC89A2ED-BFEC-33B5-598E-A25FB353D62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145A5B9-B03B-4482-B12A-52D3D24911D1}" type="slidenum">
              <a:rPr lang="en-US" altLang="en-US">
                <a:latin typeface="Times New Roman" panose="02020603050405020304" pitchFamily="18" charset="0"/>
              </a:rPr>
              <a:pPr/>
              <a:t>73</a:t>
            </a:fld>
            <a:endParaRPr lang="en-US" altLang="en-US">
              <a:latin typeface="Times New Roman" panose="02020603050405020304" pitchFamily="18" charset="0"/>
            </a:endParaRPr>
          </a:p>
        </p:txBody>
      </p:sp>
      <p:sp>
        <p:nvSpPr>
          <p:cNvPr id="133123" name="Rectangle 2">
            <a:extLst>
              <a:ext uri="{FF2B5EF4-FFF2-40B4-BE49-F238E27FC236}">
                <a16:creationId xmlns:a16="http://schemas.microsoft.com/office/drawing/2014/main" id="{98F579F0-8A92-0057-071B-DE77C67217C5}"/>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5E5A4F6F-C017-E5C8-5482-F816D7A03A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a:extLst>
              <a:ext uri="{FF2B5EF4-FFF2-40B4-BE49-F238E27FC236}">
                <a16:creationId xmlns:a16="http://schemas.microsoft.com/office/drawing/2014/main" id="{67C9AAE3-DD48-5347-9D89-2900540D8917}"/>
              </a:ext>
            </a:extLst>
          </p:cNvPr>
          <p:cNvSpPr>
            <a:spLocks noGrp="1" noRot="1" noChangeAspect="1" noChangeArrowheads="1" noTextEdit="1"/>
          </p:cNvSpPr>
          <p:nvPr>
            <p:ph type="sldImg"/>
          </p:nvPr>
        </p:nvSpPr>
        <p:spPr>
          <a:ln/>
        </p:spPr>
      </p:sp>
      <p:sp>
        <p:nvSpPr>
          <p:cNvPr id="134147" name="Rectangle 3">
            <a:extLst>
              <a:ext uri="{FF2B5EF4-FFF2-40B4-BE49-F238E27FC236}">
                <a16:creationId xmlns:a16="http://schemas.microsoft.com/office/drawing/2014/main" id="{D2C9280B-9E9C-A695-CEE8-418107EBC7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37118C-3082-41AD-3FD8-84BCB6C2E7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9A528B-36C7-147F-CE47-C84CDDA5DD2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4D3599E-03F4-37A5-3BCC-0F5952D37487}"/>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If this PowerPoint presentation contains mathematical equations, you may need to check that your computer has the following installed:</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1) Math Type Plugin</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2) Math Player (free versions available)</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3) NVDA Reader (free versions available)</a:t>
            </a:r>
          </a:p>
        </p:txBody>
      </p:sp>
      <p:sp>
        <p:nvSpPr>
          <p:cNvPr id="4" name="Slide Number Placeholder 3">
            <a:extLst>
              <a:ext uri="{FF2B5EF4-FFF2-40B4-BE49-F238E27FC236}">
                <a16:creationId xmlns:a16="http://schemas.microsoft.com/office/drawing/2014/main" id="{9E1B36B6-09B6-1633-4DBB-09B01BCBB526}"/>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44694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a:extLst>
              <a:ext uri="{FF2B5EF4-FFF2-40B4-BE49-F238E27FC236}">
                <a16:creationId xmlns:a16="http://schemas.microsoft.com/office/drawing/2014/main" id="{D508CFA4-769B-FB43-6144-CCA6851B05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E6BE285-6367-4827-903C-98DC7FDD4964}" type="slidenum">
              <a:rPr lang="en-US" altLang="en-US">
                <a:latin typeface="Helvetica" panose="020B0604020202020204" pitchFamily="34" charset="0"/>
              </a:rPr>
              <a:pPr/>
              <a:t>8</a:t>
            </a:fld>
            <a:endParaRPr lang="en-US" altLang="en-US">
              <a:latin typeface="Helvetica" panose="020B0604020202020204" pitchFamily="34" charset="0"/>
            </a:endParaRPr>
          </a:p>
        </p:txBody>
      </p:sp>
      <p:sp>
        <p:nvSpPr>
          <p:cNvPr id="102403" name="Rectangle 2">
            <a:extLst>
              <a:ext uri="{FF2B5EF4-FFF2-40B4-BE49-F238E27FC236}">
                <a16:creationId xmlns:a16="http://schemas.microsoft.com/office/drawing/2014/main" id="{14DF0EAC-511B-2873-ED12-0B88586AE46C}"/>
              </a:ext>
            </a:extLst>
          </p:cNvPr>
          <p:cNvSpPr>
            <a:spLocks noGrp="1" noRot="1" noChangeAspect="1" noChangeArrowheads="1" noTextEdit="1"/>
          </p:cNvSpPr>
          <p:nvPr>
            <p:ph type="sldImg"/>
          </p:nvPr>
        </p:nvSpPr>
        <p:spPr>
          <a:ln/>
        </p:spPr>
      </p:sp>
      <p:sp>
        <p:nvSpPr>
          <p:cNvPr id="102404" name="Rectangle 3">
            <a:extLst>
              <a:ext uri="{FF2B5EF4-FFF2-40B4-BE49-F238E27FC236}">
                <a16:creationId xmlns:a16="http://schemas.microsoft.com/office/drawing/2014/main" id="{91D90F43-6AFC-6300-BB55-BBF4862069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08BF2EF4-BA68-B6E0-844F-DA77749F8B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1C09004-482F-40F3-81BC-24EC6C7A8FBE}" type="slidenum">
              <a:rPr lang="en-US" altLang="en-US">
                <a:latin typeface="Helvetica" panose="020B0604020202020204" pitchFamily="34" charset="0"/>
              </a:rPr>
              <a:pPr/>
              <a:t>9</a:t>
            </a:fld>
            <a:endParaRPr lang="en-US" altLang="en-US">
              <a:latin typeface="Helvetica" panose="020B0604020202020204" pitchFamily="34" charset="0"/>
            </a:endParaRPr>
          </a:p>
        </p:txBody>
      </p:sp>
      <p:sp>
        <p:nvSpPr>
          <p:cNvPr id="103427" name="Rectangle 2">
            <a:extLst>
              <a:ext uri="{FF2B5EF4-FFF2-40B4-BE49-F238E27FC236}">
                <a16:creationId xmlns:a16="http://schemas.microsoft.com/office/drawing/2014/main" id="{31D4AF26-68D2-11A7-4B43-F245C466B9F8}"/>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4B0BC4D1-DC0E-0340-65F2-2D3B9CE8E5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a:extLst>
              <a:ext uri="{FF2B5EF4-FFF2-40B4-BE49-F238E27FC236}">
                <a16:creationId xmlns:a16="http://schemas.microsoft.com/office/drawing/2014/main" id="{277EA0EA-EF57-2CD7-D7BF-36D5948203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7D08613-B3D0-465F-9515-F6027359A9B7}" type="slidenum">
              <a:rPr lang="en-US" altLang="en-US">
                <a:latin typeface="Helvetica" panose="020B0604020202020204" pitchFamily="34" charset="0"/>
              </a:rPr>
              <a:pPr/>
              <a:t>10</a:t>
            </a:fld>
            <a:endParaRPr lang="en-US" altLang="en-US">
              <a:latin typeface="Helvetica" panose="020B0604020202020204" pitchFamily="34" charset="0"/>
            </a:endParaRPr>
          </a:p>
        </p:txBody>
      </p:sp>
      <p:sp>
        <p:nvSpPr>
          <p:cNvPr id="104451" name="Rectangle 2">
            <a:extLst>
              <a:ext uri="{FF2B5EF4-FFF2-40B4-BE49-F238E27FC236}">
                <a16:creationId xmlns:a16="http://schemas.microsoft.com/office/drawing/2014/main" id="{D7C50197-A9EC-7362-B9B4-B43273DCA2AA}"/>
              </a:ext>
            </a:extLst>
          </p:cNvPr>
          <p:cNvSpPr>
            <a:spLocks noGrp="1" noRot="1" noChangeAspect="1" noChangeArrowheads="1" noTextEdit="1"/>
          </p:cNvSpPr>
          <p:nvPr>
            <p:ph type="sldImg"/>
          </p:nvPr>
        </p:nvSpPr>
        <p:spPr>
          <a:ln/>
        </p:spPr>
      </p:sp>
      <p:sp>
        <p:nvSpPr>
          <p:cNvPr id="104452" name="Rectangle 3">
            <a:extLst>
              <a:ext uri="{FF2B5EF4-FFF2-40B4-BE49-F238E27FC236}">
                <a16:creationId xmlns:a16="http://schemas.microsoft.com/office/drawing/2014/main" id="{DE565000-C5C9-2EFD-6277-58BBD729A42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609600" y="215371"/>
            <a:ext cx="109728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609600" y="816429"/>
            <a:ext cx="109728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3" name="Picture Placeholder 2">
            <a:extLst>
              <a:ext uri="{FF2B5EF4-FFF2-40B4-BE49-F238E27FC236}">
                <a16:creationId xmlns:a16="http://schemas.microsoft.com/office/drawing/2014/main" id="{6C365419-6FC7-3371-D131-FD28CF37EE63}"/>
              </a:ext>
            </a:extLst>
          </p:cNvPr>
          <p:cNvSpPr>
            <a:spLocks noGrp="1"/>
          </p:cNvSpPr>
          <p:nvPr>
            <p:ph type="pic" sz="quarter" idx="18"/>
          </p:nvPr>
        </p:nvSpPr>
        <p:spPr>
          <a:xfrm>
            <a:off x="609600" y="1719263"/>
            <a:ext cx="5486400" cy="4406900"/>
          </a:xfrm>
        </p:spPr>
        <p:txBody>
          <a:bodyPr/>
          <a:lstStyle/>
          <a:p>
            <a:endParaRPr lang="en-US"/>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6705600" y="1600200"/>
            <a:ext cx="4876800" cy="1492250"/>
          </a:xfrm>
        </p:spPr>
        <p:txBody>
          <a:bodyPr anchor="b"/>
          <a:lstStyle>
            <a:lvl1pPr marL="101600" indent="0">
              <a:buNone/>
              <a:defRPr sz="3000"/>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6705600" y="3252789"/>
            <a:ext cx="4876800" cy="2873375"/>
          </a:xfrm>
        </p:spPr>
        <p:txBody>
          <a:bodyPr/>
          <a:lstStyle>
            <a:lvl1pPr marL="101600" indent="0">
              <a:buNone/>
              <a:defRPr sz="2200"/>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609601" y="6400801"/>
            <a:ext cx="1335617"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796117" y="6400800"/>
            <a:ext cx="8786283"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609600" y="1552575"/>
            <a:ext cx="2514600" cy="4438650"/>
          </a:xfrm>
        </p:spPr>
        <p:txBody>
          <a:bodyPr/>
          <a:lstStyle>
            <a:lvl1pPr>
              <a:defRPr/>
            </a:lvl1pPr>
          </a:lstStyle>
          <a:p>
            <a:pPr lvl="0"/>
            <a:r>
              <a:rPr lang="en-US" dirty="0"/>
              <a:t>Click to add text</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3430124" y="1552575"/>
            <a:ext cx="2514600" cy="4438650"/>
          </a:xfrm>
        </p:spPr>
        <p:txBody>
          <a:bodyPr/>
          <a:lstStyle/>
          <a:p>
            <a:pPr lvl="0"/>
            <a:r>
              <a:rPr lang="en-US" dirty="0"/>
              <a:t>Click to add text</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hasCustomPrompt="1"/>
          </p:nvPr>
        </p:nvSpPr>
        <p:spPr>
          <a:xfrm>
            <a:off x="6250648" y="1552575"/>
            <a:ext cx="2514600" cy="4438650"/>
          </a:xfrm>
        </p:spPr>
        <p:txBody>
          <a:bodyPr/>
          <a:lstStyle/>
          <a:p>
            <a:pPr lvl="0"/>
            <a:r>
              <a:rPr lang="en-US" dirty="0"/>
              <a:t>Click to add text</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hasCustomPrompt="1"/>
          </p:nvPr>
        </p:nvSpPr>
        <p:spPr>
          <a:xfrm>
            <a:off x="9071171" y="1552575"/>
            <a:ext cx="2514600" cy="4438650"/>
          </a:xfrm>
        </p:spPr>
        <p:txBody>
          <a:bodyPr/>
          <a:lstStyle/>
          <a:p>
            <a:pPr marL="256032" marR="0" lvl="0" indent="-154432" algn="l" defTabSz="914400" rtl="0" eaLnBrk="1" fontAlgn="auto" latinLnBrk="0" hangingPunct="1">
              <a:lnSpc>
                <a:spcPct val="100000"/>
              </a:lnSpc>
              <a:spcBef>
                <a:spcPts val="1500"/>
              </a:spcBef>
              <a:spcAft>
                <a:spcPts val="0"/>
              </a:spcAft>
              <a:buClr>
                <a:srgbClr val="007FA3"/>
              </a:buClr>
              <a:buSzPct val="100000"/>
              <a:buFont typeface="Arial"/>
              <a:buChar char="•"/>
              <a:tabLst/>
              <a:defRPr/>
            </a:pPr>
            <a:r>
              <a:rPr lang="en-US" dirty="0"/>
              <a:t>Click to add text</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609600" y="228601"/>
            <a:ext cx="109728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609601" y="1512889"/>
            <a:ext cx="10977033" cy="3417887"/>
          </a:xfrm>
        </p:spPr>
        <p:txBody>
          <a:bodyPr/>
          <a:lstStyle/>
          <a:p>
            <a:endParaRPr lang="en-US" dirty="0"/>
          </a:p>
        </p:txBody>
      </p:sp>
      <p:sp>
        <p:nvSpPr>
          <p:cNvPr id="55" name="Content Placeholder"/>
          <p:cNvSpPr txBox="1">
            <a:spLocks noGrp="1"/>
          </p:cNvSpPr>
          <p:nvPr>
            <p:ph type="body" idx="1" hasCustomPrompt="1"/>
          </p:nvPr>
        </p:nvSpPr>
        <p:spPr>
          <a:xfrm>
            <a:off x="609600" y="5050972"/>
            <a:ext cx="109728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dk1"/>
                </a:solidFill>
              </a:rPr>
              <a:pPr algn="r">
                <a:buSzPct val="25000"/>
              </a:pPr>
              <a:t>‹#›</a:t>
            </a:fld>
            <a:endParaRPr lang="en-US" sz="900">
              <a:solidFill>
                <a:schemeClr val="dk1"/>
              </a:solidFil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609600" y="1481139"/>
            <a:ext cx="5979584"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hasCustomPrompt="1"/>
          </p:nvPr>
        </p:nvSpPr>
        <p:spPr>
          <a:xfrm>
            <a:off x="6731000" y="1481139"/>
            <a:ext cx="4851400" cy="3754437"/>
          </a:xfrm>
        </p:spPr>
        <p:txBody>
          <a:bodyPr/>
          <a:lstStyle/>
          <a:p>
            <a:pPr lvl="0"/>
            <a:r>
              <a:rPr lang="en-US" dirty="0"/>
              <a:t>Click to add text</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609600" y="5343525"/>
            <a:ext cx="109728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3977218" y="4359276"/>
            <a:ext cx="4643967"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3977217" y="1681163"/>
            <a:ext cx="4643967"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1077479" y="1681163"/>
            <a:ext cx="1627621"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1077479" y="2647157"/>
            <a:ext cx="1608667"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1077479" y="3613151"/>
            <a:ext cx="1608667"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9842499" y="1681163"/>
            <a:ext cx="1739900"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9842499" y="2651590"/>
            <a:ext cx="1739900"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9842499" y="3613152"/>
            <a:ext cx="1739900"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609602" y="4392614"/>
            <a:ext cx="2809764"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609600" y="1817688"/>
            <a:ext cx="2809765"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3699497" y="1794947"/>
            <a:ext cx="204615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3699497" y="2707482"/>
            <a:ext cx="204615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3699497" y="3597276"/>
            <a:ext cx="204615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6575462" y="4347440"/>
            <a:ext cx="2809764"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6575462" y="1806537"/>
            <a:ext cx="2809764"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9739441" y="1794947"/>
            <a:ext cx="204615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9739439" y="2707481"/>
            <a:ext cx="204615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9739439" y="3579818"/>
            <a:ext cx="204616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998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95469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95469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998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9546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12192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914400" y="762001"/>
            <a:ext cx="103632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899584" y="3962400"/>
            <a:ext cx="10392833"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IN">
              <a:solidFill>
                <a:srgbClr val="FFFFFF"/>
              </a:solidFill>
            </a:endParaRPr>
          </a:p>
        </p:txBody>
      </p:sp>
      <p:sp>
        <p:nvSpPr>
          <p:cNvPr id="23" name="Shape 23"/>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defRPr/>
            </a:pPr>
            <a:fld id="{00000000-1234-1234-1234-123412341234}" type="slidenum">
              <a:rPr lang="en-US" sz="900" smtClean="0">
                <a:solidFill>
                  <a:srgbClr val="FFFFFF"/>
                </a:solidFill>
              </a:rPr>
              <a:pPr algn="r">
                <a:buSzPct val="25000"/>
                <a:defRPr/>
              </a:pPr>
              <a:t>‹#›</a:t>
            </a:fld>
            <a:endParaRPr lang="en-US" sz="900">
              <a:solidFill>
                <a:srgbClr val="FFFFFF"/>
              </a:solidFill>
            </a:endParaRPr>
          </a:p>
        </p:txBody>
      </p:sp>
      <p:sp>
        <p:nvSpPr>
          <p:cNvPr id="13" name="Picture Placeholder 8">
            <a:extLst>
              <a:ext uri="{FF2B5EF4-FFF2-40B4-BE49-F238E27FC236}">
                <a16:creationId xmlns:a16="http://schemas.microsoft.com/office/drawing/2014/main" id="{C6122C06-0248-45C8-9890-FDA2C7B0CDBA}"/>
              </a:ext>
            </a:extLst>
          </p:cNvPr>
          <p:cNvSpPr>
            <a:spLocks noGrp="1"/>
          </p:cNvSpPr>
          <p:nvPr>
            <p:ph type="pic" sz="quarter" idx="16" hasCustomPrompt="1"/>
          </p:nvPr>
        </p:nvSpPr>
        <p:spPr>
          <a:xfrm>
            <a:off x="609601" y="6400801"/>
            <a:ext cx="1335617"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3" name="Content Placeholder 2">
            <a:extLst>
              <a:ext uri="{FF2B5EF4-FFF2-40B4-BE49-F238E27FC236}">
                <a16:creationId xmlns:a16="http://schemas.microsoft.com/office/drawing/2014/main" id="{B3F9E3F0-3064-41BA-BF34-B5D9350D8D48}"/>
              </a:ext>
            </a:extLst>
          </p:cNvPr>
          <p:cNvSpPr>
            <a:spLocks noGrp="1"/>
          </p:cNvSpPr>
          <p:nvPr>
            <p:ph sz="quarter" idx="17" hasCustomPrompt="1"/>
          </p:nvPr>
        </p:nvSpPr>
        <p:spPr>
          <a:xfrm>
            <a:off x="2448536" y="6400801"/>
            <a:ext cx="9211733"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42159409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998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998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95469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95469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998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998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998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998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95469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9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9" name="Title Placeholder"/>
          <p:cNvSpPr txBox="1">
            <a:spLocks noGrp="1"/>
          </p:cNvSpPr>
          <p:nvPr>
            <p:ph type="ctrTitle"/>
          </p:nvPr>
        </p:nvSpPr>
        <p:spPr>
          <a:xfrm>
            <a:off x="914400" y="762001"/>
            <a:ext cx="103632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899584" y="3962400"/>
            <a:ext cx="10392833"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IN">
              <a:solidFill>
                <a:srgbClr val="FFFFFF"/>
              </a:solidFill>
            </a:endParaRPr>
          </a:p>
        </p:txBody>
      </p:sp>
      <p:sp>
        <p:nvSpPr>
          <p:cNvPr id="23" name="Shape 23"/>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defRPr/>
            </a:pPr>
            <a:fld id="{00000000-1234-1234-1234-123412341234}" type="slidenum">
              <a:rPr lang="en-US" sz="900" smtClean="0">
                <a:solidFill>
                  <a:srgbClr val="FFFFFF"/>
                </a:solidFill>
              </a:rPr>
              <a:pPr algn="r">
                <a:buSzPct val="25000"/>
                <a:defRPr/>
              </a:pPr>
              <a:t>‹#›</a:t>
            </a:fld>
            <a:endParaRPr lang="en-US" sz="900">
              <a:solidFill>
                <a:srgbClr val="FFFFFF"/>
              </a:solidFill>
            </a:endParaRPr>
          </a:p>
        </p:txBody>
      </p:sp>
    </p:spTree>
    <p:extLst>
      <p:ext uri="{BB962C8B-B14F-4D97-AF65-F5344CB8AC3E}">
        <p14:creationId xmlns:p14="http://schemas.microsoft.com/office/powerpoint/2010/main" val="14563202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998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95469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71248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71248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71248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71248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71248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71248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87697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7124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1" y="1556327"/>
            <a:ext cx="3302759" cy="340712"/>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609601" y="2047588"/>
            <a:ext cx="3302759" cy="340713"/>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
        <p:nvSpPr>
          <p:cNvPr id="3" name="Content Placeholder 2">
            <a:extLst>
              <a:ext uri="{FF2B5EF4-FFF2-40B4-BE49-F238E27FC236}">
                <a16:creationId xmlns:a16="http://schemas.microsoft.com/office/drawing/2014/main" id="{7F30CDCE-5BCC-7BDD-3B0F-1B1A014F146C}"/>
              </a:ext>
            </a:extLst>
          </p:cNvPr>
          <p:cNvSpPr>
            <a:spLocks noGrp="1"/>
          </p:cNvSpPr>
          <p:nvPr>
            <p:ph sz="quarter" idx="15"/>
          </p:nvPr>
        </p:nvSpPr>
        <p:spPr>
          <a:xfrm>
            <a:off x="609600" y="2489979"/>
            <a:ext cx="3302000" cy="369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63004579-7CF5-716E-D24A-F863879841A3}"/>
              </a:ext>
            </a:extLst>
          </p:cNvPr>
          <p:cNvSpPr>
            <a:spLocks noGrp="1"/>
          </p:cNvSpPr>
          <p:nvPr>
            <p:ph sz="quarter" idx="16"/>
          </p:nvPr>
        </p:nvSpPr>
        <p:spPr>
          <a:xfrm>
            <a:off x="609600" y="2962276"/>
            <a:ext cx="3302000" cy="466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B09CD487-CAAD-1424-0268-3E479271240D}"/>
              </a:ext>
            </a:extLst>
          </p:cNvPr>
          <p:cNvSpPr>
            <a:spLocks noGrp="1"/>
          </p:cNvSpPr>
          <p:nvPr>
            <p:ph sz="quarter" idx="17"/>
          </p:nvPr>
        </p:nvSpPr>
        <p:spPr>
          <a:xfrm>
            <a:off x="609600" y="3530601"/>
            <a:ext cx="3302000" cy="466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7F000FC8-C68B-A14A-3E13-2EEBDEDB0890}"/>
              </a:ext>
            </a:extLst>
          </p:cNvPr>
          <p:cNvSpPr>
            <a:spLocks noGrp="1"/>
          </p:cNvSpPr>
          <p:nvPr>
            <p:ph sz="quarter" idx="18"/>
          </p:nvPr>
        </p:nvSpPr>
        <p:spPr>
          <a:xfrm>
            <a:off x="609600" y="4098926"/>
            <a:ext cx="3302000" cy="568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54B1AF37-1DD1-BBD1-B8B4-AE1A266E5E35}"/>
              </a:ext>
            </a:extLst>
          </p:cNvPr>
          <p:cNvSpPr>
            <a:spLocks noGrp="1"/>
          </p:cNvSpPr>
          <p:nvPr>
            <p:ph sz="quarter" idx="19"/>
          </p:nvPr>
        </p:nvSpPr>
        <p:spPr>
          <a:xfrm>
            <a:off x="609600" y="4768851"/>
            <a:ext cx="3302000" cy="568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a:extLst>
              <a:ext uri="{FF2B5EF4-FFF2-40B4-BE49-F238E27FC236}">
                <a16:creationId xmlns:a16="http://schemas.microsoft.com/office/drawing/2014/main" id="{469CD552-79C5-C1DC-DF27-84AB08154959}"/>
              </a:ext>
            </a:extLst>
          </p:cNvPr>
          <p:cNvSpPr>
            <a:spLocks noGrp="1"/>
          </p:cNvSpPr>
          <p:nvPr>
            <p:ph sz="quarter" idx="20"/>
          </p:nvPr>
        </p:nvSpPr>
        <p:spPr>
          <a:xfrm>
            <a:off x="609600" y="5438776"/>
            <a:ext cx="3302000" cy="466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16">
            <a:extLst>
              <a:ext uri="{FF2B5EF4-FFF2-40B4-BE49-F238E27FC236}">
                <a16:creationId xmlns:a16="http://schemas.microsoft.com/office/drawing/2014/main" id="{2E89FE2D-1757-DFD2-7180-DC983B4486C0}"/>
              </a:ext>
            </a:extLst>
          </p:cNvPr>
          <p:cNvSpPr>
            <a:spLocks noGrp="1"/>
          </p:cNvSpPr>
          <p:nvPr>
            <p:ph sz="quarter" idx="21"/>
          </p:nvPr>
        </p:nvSpPr>
        <p:spPr>
          <a:xfrm>
            <a:off x="609600" y="6007101"/>
            <a:ext cx="3302000" cy="466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a:extLst>
              <a:ext uri="{FF2B5EF4-FFF2-40B4-BE49-F238E27FC236}">
                <a16:creationId xmlns:a16="http://schemas.microsoft.com/office/drawing/2014/main" id="{9AF7D2AD-7308-86C7-D219-238057F41A54}"/>
              </a:ext>
            </a:extLst>
          </p:cNvPr>
          <p:cNvSpPr>
            <a:spLocks noGrp="1"/>
          </p:cNvSpPr>
          <p:nvPr>
            <p:ph sz="quarter" idx="22"/>
          </p:nvPr>
        </p:nvSpPr>
        <p:spPr>
          <a:xfrm>
            <a:off x="4275667" y="1555751"/>
            <a:ext cx="3302759" cy="3412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0">
            <a:extLst>
              <a:ext uri="{FF2B5EF4-FFF2-40B4-BE49-F238E27FC236}">
                <a16:creationId xmlns:a16="http://schemas.microsoft.com/office/drawing/2014/main" id="{0DA24E68-E342-592A-99A9-907B30D0367E}"/>
              </a:ext>
            </a:extLst>
          </p:cNvPr>
          <p:cNvSpPr>
            <a:spLocks noGrp="1"/>
          </p:cNvSpPr>
          <p:nvPr>
            <p:ph sz="quarter" idx="23"/>
          </p:nvPr>
        </p:nvSpPr>
        <p:spPr>
          <a:xfrm>
            <a:off x="4275667" y="2047876"/>
            <a:ext cx="3302000" cy="339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2">
            <a:extLst>
              <a:ext uri="{FF2B5EF4-FFF2-40B4-BE49-F238E27FC236}">
                <a16:creationId xmlns:a16="http://schemas.microsoft.com/office/drawing/2014/main" id="{3B5C48B4-6D6D-05DA-5E7C-174337210982}"/>
              </a:ext>
            </a:extLst>
          </p:cNvPr>
          <p:cNvSpPr>
            <a:spLocks noGrp="1"/>
          </p:cNvSpPr>
          <p:nvPr>
            <p:ph sz="quarter" idx="24"/>
          </p:nvPr>
        </p:nvSpPr>
        <p:spPr>
          <a:xfrm>
            <a:off x="4275667" y="2483822"/>
            <a:ext cx="3302000" cy="369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Content Placeholder 24">
            <a:extLst>
              <a:ext uri="{FF2B5EF4-FFF2-40B4-BE49-F238E27FC236}">
                <a16:creationId xmlns:a16="http://schemas.microsoft.com/office/drawing/2014/main" id="{174B7175-D3C3-5F9C-CDE9-349446361D90}"/>
              </a:ext>
            </a:extLst>
          </p:cNvPr>
          <p:cNvSpPr>
            <a:spLocks noGrp="1"/>
          </p:cNvSpPr>
          <p:nvPr>
            <p:ph sz="quarter" idx="25"/>
          </p:nvPr>
        </p:nvSpPr>
        <p:spPr>
          <a:xfrm>
            <a:off x="4275667" y="2962276"/>
            <a:ext cx="3302000" cy="466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Content Placeholder 26">
            <a:extLst>
              <a:ext uri="{FF2B5EF4-FFF2-40B4-BE49-F238E27FC236}">
                <a16:creationId xmlns:a16="http://schemas.microsoft.com/office/drawing/2014/main" id="{B1F38809-404C-043D-2007-00DC9A864CDA}"/>
              </a:ext>
            </a:extLst>
          </p:cNvPr>
          <p:cNvSpPr>
            <a:spLocks noGrp="1"/>
          </p:cNvSpPr>
          <p:nvPr>
            <p:ph sz="quarter" idx="26"/>
          </p:nvPr>
        </p:nvSpPr>
        <p:spPr>
          <a:xfrm>
            <a:off x="4275667" y="3536951"/>
            <a:ext cx="3302000" cy="460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Content Placeholder 28">
            <a:extLst>
              <a:ext uri="{FF2B5EF4-FFF2-40B4-BE49-F238E27FC236}">
                <a16:creationId xmlns:a16="http://schemas.microsoft.com/office/drawing/2014/main" id="{08C66750-891C-3AAF-7444-609C0A2389E7}"/>
              </a:ext>
            </a:extLst>
          </p:cNvPr>
          <p:cNvSpPr>
            <a:spLocks noGrp="1"/>
          </p:cNvSpPr>
          <p:nvPr>
            <p:ph sz="quarter" idx="27"/>
          </p:nvPr>
        </p:nvSpPr>
        <p:spPr>
          <a:xfrm>
            <a:off x="4275667" y="4105276"/>
            <a:ext cx="3302000" cy="460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31">
            <a:extLst>
              <a:ext uri="{FF2B5EF4-FFF2-40B4-BE49-F238E27FC236}">
                <a16:creationId xmlns:a16="http://schemas.microsoft.com/office/drawing/2014/main" id="{6437E908-BA8A-E988-D9EF-983B7FC972F3}"/>
              </a:ext>
            </a:extLst>
          </p:cNvPr>
          <p:cNvSpPr>
            <a:spLocks noGrp="1"/>
          </p:cNvSpPr>
          <p:nvPr>
            <p:ph sz="quarter" idx="28"/>
          </p:nvPr>
        </p:nvSpPr>
        <p:spPr>
          <a:xfrm>
            <a:off x="4275667" y="4768851"/>
            <a:ext cx="3302000" cy="460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33">
            <a:extLst>
              <a:ext uri="{FF2B5EF4-FFF2-40B4-BE49-F238E27FC236}">
                <a16:creationId xmlns:a16="http://schemas.microsoft.com/office/drawing/2014/main" id="{D2D51D1F-5408-477E-EE89-FD6AAC90A866}"/>
              </a:ext>
            </a:extLst>
          </p:cNvPr>
          <p:cNvSpPr>
            <a:spLocks noGrp="1"/>
          </p:cNvSpPr>
          <p:nvPr>
            <p:ph sz="quarter" idx="29"/>
          </p:nvPr>
        </p:nvSpPr>
        <p:spPr>
          <a:xfrm>
            <a:off x="4275667" y="5337176"/>
            <a:ext cx="3302000" cy="568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37">
            <a:extLst>
              <a:ext uri="{FF2B5EF4-FFF2-40B4-BE49-F238E27FC236}">
                <a16:creationId xmlns:a16="http://schemas.microsoft.com/office/drawing/2014/main" id="{5F72FC93-F471-8325-1336-198B3462D116}"/>
              </a:ext>
            </a:extLst>
          </p:cNvPr>
          <p:cNvSpPr>
            <a:spLocks noGrp="1"/>
          </p:cNvSpPr>
          <p:nvPr>
            <p:ph sz="quarter" idx="30"/>
          </p:nvPr>
        </p:nvSpPr>
        <p:spPr>
          <a:xfrm>
            <a:off x="4275667" y="6013451"/>
            <a:ext cx="3302000" cy="460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Content Placeholder 39">
            <a:extLst>
              <a:ext uri="{FF2B5EF4-FFF2-40B4-BE49-F238E27FC236}">
                <a16:creationId xmlns:a16="http://schemas.microsoft.com/office/drawing/2014/main" id="{1D58EC74-ED57-2C36-4199-C9D7A3925374}"/>
              </a:ext>
            </a:extLst>
          </p:cNvPr>
          <p:cNvSpPr>
            <a:spLocks noGrp="1"/>
          </p:cNvSpPr>
          <p:nvPr>
            <p:ph sz="quarter" idx="31"/>
          </p:nvPr>
        </p:nvSpPr>
        <p:spPr>
          <a:xfrm>
            <a:off x="7941733" y="1555751"/>
            <a:ext cx="3640667" cy="492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2" name="Content Placeholder 41">
            <a:extLst>
              <a:ext uri="{FF2B5EF4-FFF2-40B4-BE49-F238E27FC236}">
                <a16:creationId xmlns:a16="http://schemas.microsoft.com/office/drawing/2014/main" id="{C7C32E3E-D21C-5E32-AC0D-DA5CA3C9A189}"/>
              </a:ext>
            </a:extLst>
          </p:cNvPr>
          <p:cNvSpPr>
            <a:spLocks noGrp="1"/>
          </p:cNvSpPr>
          <p:nvPr>
            <p:ph sz="quarter" idx="32"/>
          </p:nvPr>
        </p:nvSpPr>
        <p:spPr>
          <a:xfrm>
            <a:off x="7941733" y="2184400"/>
            <a:ext cx="3640667" cy="369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4" name="Content Placeholder 43">
            <a:extLst>
              <a:ext uri="{FF2B5EF4-FFF2-40B4-BE49-F238E27FC236}">
                <a16:creationId xmlns:a16="http://schemas.microsoft.com/office/drawing/2014/main" id="{6EA9621D-8995-B16F-BC50-A65065B80F67}"/>
              </a:ext>
            </a:extLst>
          </p:cNvPr>
          <p:cNvSpPr>
            <a:spLocks noGrp="1"/>
          </p:cNvSpPr>
          <p:nvPr>
            <p:ph sz="quarter" idx="33"/>
          </p:nvPr>
        </p:nvSpPr>
        <p:spPr>
          <a:xfrm>
            <a:off x="7941733" y="2676526"/>
            <a:ext cx="3640667" cy="466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Content Placeholder 45">
            <a:extLst>
              <a:ext uri="{FF2B5EF4-FFF2-40B4-BE49-F238E27FC236}">
                <a16:creationId xmlns:a16="http://schemas.microsoft.com/office/drawing/2014/main" id="{0D982F60-4DB6-6972-5821-45CD9EDD4A00}"/>
              </a:ext>
            </a:extLst>
          </p:cNvPr>
          <p:cNvSpPr>
            <a:spLocks noGrp="1"/>
          </p:cNvSpPr>
          <p:nvPr>
            <p:ph sz="quarter" idx="34"/>
          </p:nvPr>
        </p:nvSpPr>
        <p:spPr>
          <a:xfrm>
            <a:off x="7941733" y="3251841"/>
            <a:ext cx="3640667" cy="466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 name="Content Placeholder 47">
            <a:extLst>
              <a:ext uri="{FF2B5EF4-FFF2-40B4-BE49-F238E27FC236}">
                <a16:creationId xmlns:a16="http://schemas.microsoft.com/office/drawing/2014/main" id="{9C3D12F3-1DC5-9B42-EFA3-08F391B1D565}"/>
              </a:ext>
            </a:extLst>
          </p:cNvPr>
          <p:cNvSpPr>
            <a:spLocks noGrp="1"/>
          </p:cNvSpPr>
          <p:nvPr>
            <p:ph sz="quarter" idx="35"/>
          </p:nvPr>
        </p:nvSpPr>
        <p:spPr>
          <a:xfrm>
            <a:off x="7941733" y="3827464"/>
            <a:ext cx="3640667" cy="460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0" name="Content Placeholder 49">
            <a:extLst>
              <a:ext uri="{FF2B5EF4-FFF2-40B4-BE49-F238E27FC236}">
                <a16:creationId xmlns:a16="http://schemas.microsoft.com/office/drawing/2014/main" id="{3AE70D92-982E-3C69-0FAD-7A60DA5ECBA3}"/>
              </a:ext>
            </a:extLst>
          </p:cNvPr>
          <p:cNvSpPr>
            <a:spLocks noGrp="1"/>
          </p:cNvSpPr>
          <p:nvPr>
            <p:ph sz="quarter" idx="36"/>
          </p:nvPr>
        </p:nvSpPr>
        <p:spPr>
          <a:xfrm>
            <a:off x="7941733" y="4395789"/>
            <a:ext cx="3640667" cy="568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2" name="Content Placeholder 51">
            <a:extLst>
              <a:ext uri="{FF2B5EF4-FFF2-40B4-BE49-F238E27FC236}">
                <a16:creationId xmlns:a16="http://schemas.microsoft.com/office/drawing/2014/main" id="{5B9EAFB8-AD2C-38AB-ED60-B11E08DAD65A}"/>
              </a:ext>
            </a:extLst>
          </p:cNvPr>
          <p:cNvSpPr>
            <a:spLocks noGrp="1"/>
          </p:cNvSpPr>
          <p:nvPr>
            <p:ph sz="quarter" idx="37"/>
          </p:nvPr>
        </p:nvSpPr>
        <p:spPr>
          <a:xfrm>
            <a:off x="7941733" y="5072064"/>
            <a:ext cx="3640667" cy="460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Content Placeholder 53">
            <a:extLst>
              <a:ext uri="{FF2B5EF4-FFF2-40B4-BE49-F238E27FC236}">
                <a16:creationId xmlns:a16="http://schemas.microsoft.com/office/drawing/2014/main" id="{0DFC99B1-298D-57B7-1323-6B570D9427D0}"/>
              </a:ext>
            </a:extLst>
          </p:cNvPr>
          <p:cNvSpPr>
            <a:spLocks noGrp="1"/>
          </p:cNvSpPr>
          <p:nvPr>
            <p:ph sz="quarter" idx="38"/>
          </p:nvPr>
        </p:nvSpPr>
        <p:spPr>
          <a:xfrm>
            <a:off x="7941733" y="5640389"/>
            <a:ext cx="3640667" cy="568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92115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206908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126538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12653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12653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206908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126538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206908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12653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126538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1265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7"/>
            <a:ext cx="10972800" cy="4301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609600" y="2253468"/>
            <a:ext cx="10972800" cy="430128"/>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
        <p:nvSpPr>
          <p:cNvPr id="3" name="Content Placeholder 2">
            <a:extLst>
              <a:ext uri="{FF2B5EF4-FFF2-40B4-BE49-F238E27FC236}">
                <a16:creationId xmlns:a16="http://schemas.microsoft.com/office/drawing/2014/main" id="{1A96AB0C-41CD-C35E-A17A-18877E875728}"/>
              </a:ext>
            </a:extLst>
          </p:cNvPr>
          <p:cNvSpPr>
            <a:spLocks noGrp="1"/>
          </p:cNvSpPr>
          <p:nvPr>
            <p:ph sz="quarter" idx="15"/>
          </p:nvPr>
        </p:nvSpPr>
        <p:spPr>
          <a:xfrm>
            <a:off x="609600" y="2868614"/>
            <a:ext cx="10972800" cy="56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475AD55B-B4F8-02EA-880C-EDBC4396D2C0}"/>
              </a:ext>
            </a:extLst>
          </p:cNvPr>
          <p:cNvSpPr>
            <a:spLocks noGrp="1"/>
          </p:cNvSpPr>
          <p:nvPr>
            <p:ph sz="quarter" idx="16"/>
          </p:nvPr>
        </p:nvSpPr>
        <p:spPr>
          <a:xfrm>
            <a:off x="609600" y="3614739"/>
            <a:ext cx="10972800" cy="56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AA444F8-E775-F9F8-E886-B39DB76BA74F}"/>
              </a:ext>
            </a:extLst>
          </p:cNvPr>
          <p:cNvSpPr>
            <a:spLocks noGrp="1"/>
          </p:cNvSpPr>
          <p:nvPr>
            <p:ph sz="quarter" idx="17"/>
          </p:nvPr>
        </p:nvSpPr>
        <p:spPr>
          <a:xfrm>
            <a:off x="609600" y="4360864"/>
            <a:ext cx="10972800" cy="80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393E1B3E-CD0C-37C9-3A9F-C43CF70CE8FF}"/>
              </a:ext>
            </a:extLst>
          </p:cNvPr>
          <p:cNvSpPr>
            <a:spLocks noGrp="1"/>
          </p:cNvSpPr>
          <p:nvPr>
            <p:ph sz="quarter" idx="18"/>
          </p:nvPr>
        </p:nvSpPr>
        <p:spPr>
          <a:xfrm>
            <a:off x="609600" y="5302251"/>
            <a:ext cx="10972800" cy="957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EAF369B8-C83D-84CB-ACF3-BDBF0649D587}"/>
              </a:ext>
            </a:extLst>
          </p:cNvPr>
          <p:cNvSpPr>
            <a:spLocks noGrp="1"/>
          </p:cNvSpPr>
          <p:nvPr>
            <p:ph type="pic" sz="quarter" idx="19"/>
          </p:nvPr>
        </p:nvSpPr>
        <p:spPr>
          <a:xfrm>
            <a:off x="5886451" y="1414463"/>
            <a:ext cx="5844116" cy="4845050"/>
          </a:xfrm>
        </p:spPr>
        <p:txBody>
          <a:bodyPr/>
          <a:lstStyle/>
          <a:p>
            <a:endParaRPr lang="en-US"/>
          </a:p>
        </p:txBody>
      </p:sp>
    </p:spTree>
    <p:extLst>
      <p:ext uri="{BB962C8B-B14F-4D97-AF65-F5344CB8AC3E}">
        <p14:creationId xmlns:p14="http://schemas.microsoft.com/office/powerpoint/2010/main" val="403047526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126538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12653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126538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126538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20690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126538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20690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126538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206908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1265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8"/>
            <a:ext cx="10972800" cy="603213"/>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609600" y="2337681"/>
            <a:ext cx="10972800" cy="726536"/>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
        <p:nvSpPr>
          <p:cNvPr id="3" name="Picture Placeholder 2">
            <a:extLst>
              <a:ext uri="{FF2B5EF4-FFF2-40B4-BE49-F238E27FC236}">
                <a16:creationId xmlns:a16="http://schemas.microsoft.com/office/drawing/2014/main" id="{807E376D-0614-5FF9-C6A1-D849AFADA271}"/>
              </a:ext>
            </a:extLst>
          </p:cNvPr>
          <p:cNvSpPr>
            <a:spLocks noGrp="1"/>
          </p:cNvSpPr>
          <p:nvPr>
            <p:ph type="pic" sz="quarter" idx="15"/>
          </p:nvPr>
        </p:nvSpPr>
        <p:spPr>
          <a:xfrm>
            <a:off x="609599" y="3268663"/>
            <a:ext cx="10972799" cy="1147762"/>
          </a:xfrm>
        </p:spPr>
        <p:txBody>
          <a:bodyPr/>
          <a:lstStyle/>
          <a:p>
            <a:endParaRPr lang="en-US"/>
          </a:p>
        </p:txBody>
      </p:sp>
      <p:sp>
        <p:nvSpPr>
          <p:cNvPr id="6" name="Picture Placeholder 5">
            <a:extLst>
              <a:ext uri="{FF2B5EF4-FFF2-40B4-BE49-F238E27FC236}">
                <a16:creationId xmlns:a16="http://schemas.microsoft.com/office/drawing/2014/main" id="{E06C7CF1-3723-794C-DCC0-B3B15ED8A1DD}"/>
              </a:ext>
            </a:extLst>
          </p:cNvPr>
          <p:cNvSpPr>
            <a:spLocks noGrp="1"/>
          </p:cNvSpPr>
          <p:nvPr>
            <p:ph type="pic" sz="quarter" idx="16"/>
          </p:nvPr>
        </p:nvSpPr>
        <p:spPr>
          <a:xfrm>
            <a:off x="609600" y="4699000"/>
            <a:ext cx="10972800" cy="1371600"/>
          </a:xfrm>
        </p:spPr>
        <p:txBody>
          <a:bodyPr/>
          <a:lstStyle/>
          <a:p>
            <a:endParaRPr lang="en-US"/>
          </a:p>
        </p:txBody>
      </p:sp>
      <p:sp>
        <p:nvSpPr>
          <p:cNvPr id="9" name="Content Placeholder 8">
            <a:extLst>
              <a:ext uri="{FF2B5EF4-FFF2-40B4-BE49-F238E27FC236}">
                <a16:creationId xmlns:a16="http://schemas.microsoft.com/office/drawing/2014/main" id="{3BC86E59-1A10-2C05-1767-0ECEE0005D10}"/>
              </a:ext>
            </a:extLst>
          </p:cNvPr>
          <p:cNvSpPr>
            <a:spLocks noGrp="1"/>
          </p:cNvSpPr>
          <p:nvPr>
            <p:ph sz="quarter" idx="17"/>
          </p:nvPr>
        </p:nvSpPr>
        <p:spPr>
          <a:xfrm>
            <a:off x="609600" y="5557839"/>
            <a:ext cx="10972800" cy="814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35387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206908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126538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126538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126538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20690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126538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206908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126538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126538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12653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609601" y="1556328"/>
            <a:ext cx="4847167" cy="4520623"/>
          </a:xfrm>
        </p:spPr>
        <p:txBody>
          <a:bodyPr/>
          <a:lstStyle/>
          <a:p>
            <a:pPr lvl="0"/>
            <a:r>
              <a:rPr lang="en-US" dirty="0"/>
              <a:t>Edit Master text styles</a:t>
            </a: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5646057" y="1556327"/>
            <a:ext cx="5936343" cy="22675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5646056" y="3971926"/>
            <a:ext cx="5936344" cy="2105025"/>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126538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126538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126538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126538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126538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126538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126538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126538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206908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12653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609600" y="1552575"/>
            <a:ext cx="5322627" cy="4438650"/>
          </a:xfrm>
        </p:spPr>
        <p:txBody>
          <a:bodyPr/>
          <a:lstStyle>
            <a:lvl1pPr>
              <a:defRPr/>
            </a:lvl1pPr>
          </a:lstStyle>
          <a:p>
            <a:pPr lvl="0"/>
            <a:r>
              <a:rPr lang="en-US" dirty="0"/>
              <a:t>Click to add text</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6259773" y="1552575"/>
            <a:ext cx="5322627" cy="4438650"/>
          </a:xfrm>
        </p:spPr>
        <p:txBody>
          <a:bodyPr/>
          <a:lstStyle/>
          <a:p>
            <a:pPr lvl="0"/>
            <a:r>
              <a:rPr lang="en-US" dirty="0"/>
              <a:t>Click to add text</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412611016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126538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126538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1265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609602" y="1552575"/>
            <a:ext cx="3460804" cy="4438650"/>
          </a:xfrm>
        </p:spPr>
        <p:txBody>
          <a:bodyPr/>
          <a:lstStyle/>
          <a:p>
            <a:pPr lvl="0"/>
            <a:r>
              <a:rPr lang="en-US" dirty="0"/>
              <a:t>Click to add text</a:t>
            </a:r>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4365599" y="1552575"/>
            <a:ext cx="3460803" cy="4438650"/>
          </a:xfrm>
        </p:spPr>
        <p:txBody>
          <a:bodyPr/>
          <a:lstStyle>
            <a:lvl1pPr>
              <a:defRPr/>
            </a:lvl1pPr>
          </a:lstStyle>
          <a:p>
            <a:pPr lvl="0"/>
            <a:r>
              <a:rPr lang="en-US" dirty="0"/>
              <a:t>Click to add text</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hasCustomPrompt="1"/>
          </p:nvPr>
        </p:nvSpPr>
        <p:spPr>
          <a:xfrm>
            <a:off x="8121597" y="1552575"/>
            <a:ext cx="3460804" cy="4438650"/>
          </a:xfrm>
        </p:spPr>
        <p:txBody>
          <a:bodyPr/>
          <a:lstStyle/>
          <a:p>
            <a:pPr lvl="0"/>
            <a:r>
              <a:rPr lang="en-US" dirty="0"/>
              <a:t>Click to add text</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41644338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0.xml"/><Relationship Id="rId1" Type="http://schemas.openxmlformats.org/officeDocument/2006/relationships/slideLayout" Target="../slideLayouts/slideLayout22.xml"/><Relationship Id="rId4" Type="http://schemas.openxmlformats.org/officeDocument/2006/relationships/image" Target="../media/image3.jpeg"/></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1.xml"/><Relationship Id="rId1" Type="http://schemas.openxmlformats.org/officeDocument/2006/relationships/slideLayout" Target="../slideLayouts/slideLayout23.xml"/><Relationship Id="rId4" Type="http://schemas.openxmlformats.org/officeDocument/2006/relationships/image" Target="../media/image3.jpeg"/></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2.xml"/><Relationship Id="rId1" Type="http://schemas.openxmlformats.org/officeDocument/2006/relationships/slideLayout" Target="../slideLayouts/slideLayout24.xml"/><Relationship Id="rId4" Type="http://schemas.openxmlformats.org/officeDocument/2006/relationships/image" Target="../media/image3.jpeg"/></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3.xml"/><Relationship Id="rId1" Type="http://schemas.openxmlformats.org/officeDocument/2006/relationships/slideLayout" Target="../slideLayouts/slideLayout25.xml"/><Relationship Id="rId4" Type="http://schemas.openxmlformats.org/officeDocument/2006/relationships/image" Target="../media/image3.jpeg"/></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4.xml"/><Relationship Id="rId1" Type="http://schemas.openxmlformats.org/officeDocument/2006/relationships/slideLayout" Target="../slideLayouts/slideLayout26.xml"/><Relationship Id="rId4" Type="http://schemas.openxmlformats.org/officeDocument/2006/relationships/image" Target="../media/image3.jpeg"/></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5.xml"/><Relationship Id="rId1" Type="http://schemas.openxmlformats.org/officeDocument/2006/relationships/slideLayout" Target="../slideLayouts/slideLayout27.xml"/><Relationship Id="rId4" Type="http://schemas.openxmlformats.org/officeDocument/2006/relationships/image" Target="../media/image3.jpeg"/></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6.xml"/><Relationship Id="rId1" Type="http://schemas.openxmlformats.org/officeDocument/2006/relationships/slideLayout" Target="../slideLayouts/slideLayout28.xml"/><Relationship Id="rId4" Type="http://schemas.openxmlformats.org/officeDocument/2006/relationships/image" Target="../media/image3.jpeg"/></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7.xml"/><Relationship Id="rId1" Type="http://schemas.openxmlformats.org/officeDocument/2006/relationships/slideLayout" Target="../slideLayouts/slideLayout29.xml"/><Relationship Id="rId4" Type="http://schemas.openxmlformats.org/officeDocument/2006/relationships/image" Target="../media/image3.jpeg"/></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8.xml"/><Relationship Id="rId1" Type="http://schemas.openxmlformats.org/officeDocument/2006/relationships/slideLayout" Target="../slideLayouts/slideLayout30.xml"/><Relationship Id="rId4" Type="http://schemas.openxmlformats.org/officeDocument/2006/relationships/image" Target="../media/image3.jpeg"/></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9.xml"/><Relationship Id="rId1" Type="http://schemas.openxmlformats.org/officeDocument/2006/relationships/slideLayout" Target="../slideLayouts/slideLayout31.xml"/><Relationship Id="rId4" Type="http://schemas.openxmlformats.org/officeDocument/2006/relationships/image" Target="../media/image3.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image" Target="../media/image1.jpg"/></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0.xml"/><Relationship Id="rId1" Type="http://schemas.openxmlformats.org/officeDocument/2006/relationships/slideLayout" Target="../slideLayouts/slideLayout32.xml"/><Relationship Id="rId4" Type="http://schemas.openxmlformats.org/officeDocument/2006/relationships/image" Target="../media/image3.jpeg"/></Relationships>
</file>

<file path=ppt/slideMasters/_rels/slideMaster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1.xml"/><Relationship Id="rId1" Type="http://schemas.openxmlformats.org/officeDocument/2006/relationships/slideLayout" Target="../slideLayouts/slideLayout33.xml"/><Relationship Id="rId4" Type="http://schemas.openxmlformats.org/officeDocument/2006/relationships/image" Target="../media/image3.jpeg"/></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2.xml"/><Relationship Id="rId1" Type="http://schemas.openxmlformats.org/officeDocument/2006/relationships/slideLayout" Target="../slideLayouts/slideLayout34.xml"/><Relationship Id="rId4" Type="http://schemas.openxmlformats.org/officeDocument/2006/relationships/image" Target="../media/image3.jpeg"/></Relationships>
</file>

<file path=ppt/slideMasters/_rels/slideMaster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3.xml"/><Relationship Id="rId1" Type="http://schemas.openxmlformats.org/officeDocument/2006/relationships/slideLayout" Target="../slideLayouts/slideLayout35.xml"/><Relationship Id="rId4" Type="http://schemas.openxmlformats.org/officeDocument/2006/relationships/image" Target="../media/image3.jpeg"/></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4.xml"/><Relationship Id="rId1" Type="http://schemas.openxmlformats.org/officeDocument/2006/relationships/slideLayout" Target="../slideLayouts/slideLayout36.xml"/><Relationship Id="rId4" Type="http://schemas.openxmlformats.org/officeDocument/2006/relationships/image" Target="../media/image3.jpeg"/></Relationships>
</file>

<file path=ppt/slideMasters/_rels/slideMaster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5.xml"/><Relationship Id="rId1" Type="http://schemas.openxmlformats.org/officeDocument/2006/relationships/slideLayout" Target="../slideLayouts/slideLayout37.xml"/><Relationship Id="rId4" Type="http://schemas.openxmlformats.org/officeDocument/2006/relationships/image" Target="../media/image3.jpeg"/></Relationships>
</file>

<file path=ppt/slideMasters/_rels/slideMaster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6.xml"/><Relationship Id="rId1" Type="http://schemas.openxmlformats.org/officeDocument/2006/relationships/slideLayout" Target="../slideLayouts/slideLayout38.xml"/><Relationship Id="rId4" Type="http://schemas.openxmlformats.org/officeDocument/2006/relationships/image" Target="../media/image3.jpeg"/></Relationships>
</file>

<file path=ppt/slideMasters/_rels/slideMaster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7.xml"/><Relationship Id="rId1" Type="http://schemas.openxmlformats.org/officeDocument/2006/relationships/slideLayout" Target="../slideLayouts/slideLayout39.xml"/><Relationship Id="rId4" Type="http://schemas.openxmlformats.org/officeDocument/2006/relationships/image" Target="../media/image3.jpeg"/></Relationships>
</file>

<file path=ppt/slideMasters/_rels/slideMaster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8.xml"/><Relationship Id="rId1" Type="http://schemas.openxmlformats.org/officeDocument/2006/relationships/slideLayout" Target="../slideLayouts/slideLayout40.xml"/><Relationship Id="rId4" Type="http://schemas.openxmlformats.org/officeDocument/2006/relationships/image" Target="../media/image3.jpeg"/></Relationships>
</file>

<file path=ppt/slideMasters/_rels/slideMaster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9.xml"/><Relationship Id="rId1" Type="http://schemas.openxmlformats.org/officeDocument/2006/relationships/slideLayout" Target="../slideLayouts/slideLayout41.xml"/><Relationship Id="rId4" Type="http://schemas.openxmlformats.org/officeDocument/2006/relationships/image" Target="../media/image3.jpe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3.xml"/><Relationship Id="rId1" Type="http://schemas.openxmlformats.org/officeDocument/2006/relationships/slideLayout" Target="../slideLayouts/slideLayout15.xml"/><Relationship Id="rId4" Type="http://schemas.openxmlformats.org/officeDocument/2006/relationships/image" Target="../media/image3.jpeg"/></Relationships>
</file>

<file path=ppt/slideMasters/_rels/slideMaster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30.xml"/><Relationship Id="rId1" Type="http://schemas.openxmlformats.org/officeDocument/2006/relationships/slideLayout" Target="../slideLayouts/slideLayout42.xml"/><Relationship Id="rId4" Type="http://schemas.openxmlformats.org/officeDocument/2006/relationships/image" Target="../media/image3.jpeg"/></Relationships>
</file>

<file path=ppt/slideMasters/_rels/slideMaster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31.xml"/><Relationship Id="rId1" Type="http://schemas.openxmlformats.org/officeDocument/2006/relationships/slideLayout" Target="../slideLayouts/slideLayout43.xml"/><Relationship Id="rId4" Type="http://schemas.openxmlformats.org/officeDocument/2006/relationships/image" Target="../media/image3.jpeg"/></Relationships>
</file>

<file path=ppt/slideMasters/_rels/slideMaster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32.xml"/><Relationship Id="rId1" Type="http://schemas.openxmlformats.org/officeDocument/2006/relationships/slideLayout" Target="../slideLayouts/slideLayout44.xml"/><Relationship Id="rId4" Type="http://schemas.openxmlformats.org/officeDocument/2006/relationships/image" Target="../media/image3.jpeg"/></Relationships>
</file>

<file path=ppt/slideMasters/_rels/slideMaster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33.xml"/><Relationship Id="rId1" Type="http://schemas.openxmlformats.org/officeDocument/2006/relationships/slideLayout" Target="../slideLayouts/slideLayout45.xml"/><Relationship Id="rId4" Type="http://schemas.openxmlformats.org/officeDocument/2006/relationships/image" Target="../media/image3.jpeg"/></Relationships>
</file>

<file path=ppt/slideMasters/_rels/slideMaster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34.xml"/><Relationship Id="rId1" Type="http://schemas.openxmlformats.org/officeDocument/2006/relationships/slideLayout" Target="../slideLayouts/slideLayout46.xml"/><Relationship Id="rId4" Type="http://schemas.openxmlformats.org/officeDocument/2006/relationships/image" Target="../media/image3.jpeg"/></Relationships>
</file>

<file path=ppt/slideMasters/_rels/slideMaster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35.xml"/><Relationship Id="rId1" Type="http://schemas.openxmlformats.org/officeDocument/2006/relationships/slideLayout" Target="../slideLayouts/slideLayout47.xml"/><Relationship Id="rId4" Type="http://schemas.openxmlformats.org/officeDocument/2006/relationships/image" Target="../media/image3.jpeg"/></Relationships>
</file>

<file path=ppt/slideMasters/_rels/slideMaster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36.xml"/><Relationship Id="rId1" Type="http://schemas.openxmlformats.org/officeDocument/2006/relationships/slideLayout" Target="../slideLayouts/slideLayout48.xml"/><Relationship Id="rId4" Type="http://schemas.openxmlformats.org/officeDocument/2006/relationships/image" Target="../media/image3.jpeg"/></Relationships>
</file>

<file path=ppt/slideMasters/_rels/slideMaster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37.xml"/><Relationship Id="rId1" Type="http://schemas.openxmlformats.org/officeDocument/2006/relationships/slideLayout" Target="../slideLayouts/slideLayout49.xml"/><Relationship Id="rId4" Type="http://schemas.openxmlformats.org/officeDocument/2006/relationships/image" Target="../media/image3.jpeg"/></Relationships>
</file>

<file path=ppt/slideMasters/_rels/slideMaster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38.xml"/><Relationship Id="rId1" Type="http://schemas.openxmlformats.org/officeDocument/2006/relationships/slideLayout" Target="../slideLayouts/slideLayout50.xml"/><Relationship Id="rId4" Type="http://schemas.openxmlformats.org/officeDocument/2006/relationships/image" Target="../media/image3.jpeg"/></Relationships>
</file>

<file path=ppt/slideMasters/_rels/slideMaster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39.xml"/><Relationship Id="rId1" Type="http://schemas.openxmlformats.org/officeDocument/2006/relationships/slideLayout" Target="../slideLayouts/slideLayout51.xml"/><Relationship Id="rId4" Type="http://schemas.openxmlformats.org/officeDocument/2006/relationships/image" Target="../media/image3.jpe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4.xml"/><Relationship Id="rId1" Type="http://schemas.openxmlformats.org/officeDocument/2006/relationships/slideLayout" Target="../slideLayouts/slideLayout16.xml"/><Relationship Id="rId4" Type="http://schemas.openxmlformats.org/officeDocument/2006/relationships/image" Target="../media/image3.jpeg"/></Relationships>
</file>

<file path=ppt/slideMasters/_rels/slideMaster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40.xml"/><Relationship Id="rId1" Type="http://schemas.openxmlformats.org/officeDocument/2006/relationships/slideLayout" Target="../slideLayouts/slideLayout52.xml"/><Relationship Id="rId4" Type="http://schemas.openxmlformats.org/officeDocument/2006/relationships/image" Target="../media/image3.jpeg"/></Relationships>
</file>

<file path=ppt/slideMasters/_rels/slideMaster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41.xml"/><Relationship Id="rId1" Type="http://schemas.openxmlformats.org/officeDocument/2006/relationships/slideLayout" Target="../slideLayouts/slideLayout53.xml"/><Relationship Id="rId4" Type="http://schemas.openxmlformats.org/officeDocument/2006/relationships/image" Target="../media/image3.jpeg"/></Relationships>
</file>

<file path=ppt/slideMasters/_rels/slideMaster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42.xml"/><Relationship Id="rId1" Type="http://schemas.openxmlformats.org/officeDocument/2006/relationships/slideLayout" Target="../slideLayouts/slideLayout54.xml"/><Relationship Id="rId4" Type="http://schemas.openxmlformats.org/officeDocument/2006/relationships/image" Target="../media/image3.jpeg"/></Relationships>
</file>

<file path=ppt/slideMasters/_rels/slideMaster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43.xml"/><Relationship Id="rId1" Type="http://schemas.openxmlformats.org/officeDocument/2006/relationships/slideLayout" Target="../slideLayouts/slideLayout55.xml"/><Relationship Id="rId4" Type="http://schemas.openxmlformats.org/officeDocument/2006/relationships/image" Target="../media/image3.jpeg"/></Relationships>
</file>

<file path=ppt/slideMasters/_rels/slideMaster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44.xml"/><Relationship Id="rId1" Type="http://schemas.openxmlformats.org/officeDocument/2006/relationships/slideLayout" Target="../slideLayouts/slideLayout56.xml"/><Relationship Id="rId4" Type="http://schemas.openxmlformats.org/officeDocument/2006/relationships/image" Target="../media/image3.jpeg"/></Relationships>
</file>

<file path=ppt/slideMasters/_rels/slideMaster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45.xml"/><Relationship Id="rId1" Type="http://schemas.openxmlformats.org/officeDocument/2006/relationships/slideLayout" Target="../slideLayouts/slideLayout57.xml"/><Relationship Id="rId4" Type="http://schemas.openxmlformats.org/officeDocument/2006/relationships/image" Target="../media/image3.jpeg"/></Relationships>
</file>

<file path=ppt/slideMasters/_rels/slideMaster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46.xml"/><Relationship Id="rId1" Type="http://schemas.openxmlformats.org/officeDocument/2006/relationships/slideLayout" Target="../slideLayouts/slideLayout58.xml"/><Relationship Id="rId4" Type="http://schemas.openxmlformats.org/officeDocument/2006/relationships/image" Target="../media/image3.jpeg"/></Relationships>
</file>

<file path=ppt/slideMasters/_rels/slideMaster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47.xml"/><Relationship Id="rId1" Type="http://schemas.openxmlformats.org/officeDocument/2006/relationships/slideLayout" Target="../slideLayouts/slideLayout59.xml"/><Relationship Id="rId4" Type="http://schemas.openxmlformats.org/officeDocument/2006/relationships/image" Target="../media/image3.jpeg"/></Relationships>
</file>

<file path=ppt/slideMasters/_rels/slideMaster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48.xml"/><Relationship Id="rId1" Type="http://schemas.openxmlformats.org/officeDocument/2006/relationships/slideLayout" Target="../slideLayouts/slideLayout60.xml"/><Relationship Id="rId4" Type="http://schemas.openxmlformats.org/officeDocument/2006/relationships/image" Target="../media/image3.jpeg"/></Relationships>
</file>

<file path=ppt/slideMasters/_rels/slideMaster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49.xml"/><Relationship Id="rId1" Type="http://schemas.openxmlformats.org/officeDocument/2006/relationships/slideLayout" Target="../slideLayouts/slideLayout61.xml"/><Relationship Id="rId4" Type="http://schemas.openxmlformats.org/officeDocument/2006/relationships/image" Target="../media/image3.jpe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5.xml"/><Relationship Id="rId1" Type="http://schemas.openxmlformats.org/officeDocument/2006/relationships/slideLayout" Target="../slideLayouts/slideLayout17.xml"/><Relationship Id="rId4" Type="http://schemas.openxmlformats.org/officeDocument/2006/relationships/image" Target="../media/image3.jpeg"/></Relationships>
</file>

<file path=ppt/slideMasters/_rels/slideMaster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50.xml"/><Relationship Id="rId1" Type="http://schemas.openxmlformats.org/officeDocument/2006/relationships/slideLayout" Target="../slideLayouts/slideLayout62.xml"/><Relationship Id="rId4" Type="http://schemas.openxmlformats.org/officeDocument/2006/relationships/image" Target="../media/image3.jpeg"/></Relationships>
</file>

<file path=ppt/slideMasters/_rels/slideMaster5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51.xml"/><Relationship Id="rId1" Type="http://schemas.openxmlformats.org/officeDocument/2006/relationships/slideLayout" Target="../slideLayouts/slideLayout63.xml"/><Relationship Id="rId4" Type="http://schemas.openxmlformats.org/officeDocument/2006/relationships/image" Target="../media/image3.jpeg"/></Relationships>
</file>

<file path=ppt/slideMasters/_rels/slideMaster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52.xml"/><Relationship Id="rId1" Type="http://schemas.openxmlformats.org/officeDocument/2006/relationships/slideLayout" Target="../slideLayouts/slideLayout64.xml"/><Relationship Id="rId4" Type="http://schemas.openxmlformats.org/officeDocument/2006/relationships/image" Target="../media/image3.jpeg"/></Relationships>
</file>

<file path=ppt/slideMasters/_rels/slideMaster5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53.xml"/><Relationship Id="rId1" Type="http://schemas.openxmlformats.org/officeDocument/2006/relationships/slideLayout" Target="../slideLayouts/slideLayout65.xml"/><Relationship Id="rId4" Type="http://schemas.openxmlformats.org/officeDocument/2006/relationships/image" Target="../media/image3.jpeg"/></Relationships>
</file>

<file path=ppt/slideMasters/_rels/slideMaster5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54.xml"/><Relationship Id="rId1" Type="http://schemas.openxmlformats.org/officeDocument/2006/relationships/slideLayout" Target="../slideLayouts/slideLayout66.xml"/><Relationship Id="rId4" Type="http://schemas.openxmlformats.org/officeDocument/2006/relationships/image" Target="../media/image3.jpeg"/></Relationships>
</file>

<file path=ppt/slideMasters/_rels/slideMaster5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55.xml"/><Relationship Id="rId1" Type="http://schemas.openxmlformats.org/officeDocument/2006/relationships/slideLayout" Target="../slideLayouts/slideLayout67.xml"/><Relationship Id="rId4" Type="http://schemas.openxmlformats.org/officeDocument/2006/relationships/image" Target="../media/image3.jpeg"/></Relationships>
</file>

<file path=ppt/slideMasters/_rels/slideMaster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56.xml"/><Relationship Id="rId1" Type="http://schemas.openxmlformats.org/officeDocument/2006/relationships/slideLayout" Target="../slideLayouts/slideLayout68.xml"/><Relationship Id="rId4" Type="http://schemas.openxmlformats.org/officeDocument/2006/relationships/image" Target="../media/image3.jpeg"/></Relationships>
</file>

<file path=ppt/slideMasters/_rels/slideMaster5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57.xml"/><Relationship Id="rId1" Type="http://schemas.openxmlformats.org/officeDocument/2006/relationships/slideLayout" Target="../slideLayouts/slideLayout69.xml"/><Relationship Id="rId4" Type="http://schemas.openxmlformats.org/officeDocument/2006/relationships/image" Target="../media/image3.jpeg"/></Relationships>
</file>

<file path=ppt/slideMasters/_rels/slideMaster5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58.xml"/><Relationship Id="rId1" Type="http://schemas.openxmlformats.org/officeDocument/2006/relationships/slideLayout" Target="../slideLayouts/slideLayout70.xml"/><Relationship Id="rId4" Type="http://schemas.openxmlformats.org/officeDocument/2006/relationships/image" Target="../media/image3.jpeg"/></Relationships>
</file>

<file path=ppt/slideMasters/_rels/slideMaster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59.xml"/><Relationship Id="rId1" Type="http://schemas.openxmlformats.org/officeDocument/2006/relationships/slideLayout" Target="../slideLayouts/slideLayout71.xml"/><Relationship Id="rId4" Type="http://schemas.openxmlformats.org/officeDocument/2006/relationships/image" Target="../media/image3.jpe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6.xml"/><Relationship Id="rId1" Type="http://schemas.openxmlformats.org/officeDocument/2006/relationships/slideLayout" Target="../slideLayouts/slideLayout18.xml"/><Relationship Id="rId4" Type="http://schemas.openxmlformats.org/officeDocument/2006/relationships/image" Target="../media/image3.jpeg"/></Relationships>
</file>

<file path=ppt/slideMasters/_rels/slideMaster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60.xml"/><Relationship Id="rId1" Type="http://schemas.openxmlformats.org/officeDocument/2006/relationships/slideLayout" Target="../slideLayouts/slideLayout72.xml"/><Relationship Id="rId4" Type="http://schemas.openxmlformats.org/officeDocument/2006/relationships/image" Target="../media/image3.jpeg"/></Relationships>
</file>

<file path=ppt/slideMasters/_rels/slideMaster6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61.xml"/><Relationship Id="rId1" Type="http://schemas.openxmlformats.org/officeDocument/2006/relationships/slideLayout" Target="../slideLayouts/slideLayout73.xml"/><Relationship Id="rId4" Type="http://schemas.openxmlformats.org/officeDocument/2006/relationships/image" Target="../media/image3.jpeg"/></Relationships>
</file>

<file path=ppt/slideMasters/_rels/slideMaster6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62.xml"/><Relationship Id="rId1" Type="http://schemas.openxmlformats.org/officeDocument/2006/relationships/slideLayout" Target="../slideLayouts/slideLayout74.xml"/><Relationship Id="rId4" Type="http://schemas.openxmlformats.org/officeDocument/2006/relationships/image" Target="../media/image3.jpeg"/></Relationships>
</file>

<file path=ppt/slideMasters/_rels/slideMaster6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63.xml"/><Relationship Id="rId1" Type="http://schemas.openxmlformats.org/officeDocument/2006/relationships/slideLayout" Target="../slideLayouts/slideLayout75.xml"/><Relationship Id="rId4" Type="http://schemas.openxmlformats.org/officeDocument/2006/relationships/image" Target="../media/image3.jpeg"/></Relationships>
</file>

<file path=ppt/slideMasters/_rels/slideMaster6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64.xml"/><Relationship Id="rId1" Type="http://schemas.openxmlformats.org/officeDocument/2006/relationships/slideLayout" Target="../slideLayouts/slideLayout76.xml"/><Relationship Id="rId4" Type="http://schemas.openxmlformats.org/officeDocument/2006/relationships/image" Target="../media/image3.jpeg"/></Relationships>
</file>

<file path=ppt/slideMasters/_rels/slideMaster6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65.xml"/><Relationship Id="rId1" Type="http://schemas.openxmlformats.org/officeDocument/2006/relationships/slideLayout" Target="../slideLayouts/slideLayout77.xml"/><Relationship Id="rId4" Type="http://schemas.openxmlformats.org/officeDocument/2006/relationships/image" Target="../media/image3.jpeg"/></Relationships>
</file>

<file path=ppt/slideMasters/_rels/slideMaster6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66.xml"/><Relationship Id="rId1" Type="http://schemas.openxmlformats.org/officeDocument/2006/relationships/slideLayout" Target="../slideLayouts/slideLayout78.xml"/><Relationship Id="rId4" Type="http://schemas.openxmlformats.org/officeDocument/2006/relationships/image" Target="../media/image3.jpeg"/></Relationships>
</file>

<file path=ppt/slideMasters/_rels/slideMaster6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67.xml"/><Relationship Id="rId1" Type="http://schemas.openxmlformats.org/officeDocument/2006/relationships/slideLayout" Target="../slideLayouts/slideLayout79.xml"/><Relationship Id="rId4" Type="http://schemas.openxmlformats.org/officeDocument/2006/relationships/image" Target="../media/image3.jpeg"/></Relationships>
</file>

<file path=ppt/slideMasters/_rels/slideMaster6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68.xml"/><Relationship Id="rId1" Type="http://schemas.openxmlformats.org/officeDocument/2006/relationships/slideLayout" Target="../slideLayouts/slideLayout80.xml"/><Relationship Id="rId4" Type="http://schemas.openxmlformats.org/officeDocument/2006/relationships/image" Target="../media/image3.jpeg"/></Relationships>
</file>

<file path=ppt/slideMasters/_rels/slideMaster6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69.xml"/><Relationship Id="rId1" Type="http://schemas.openxmlformats.org/officeDocument/2006/relationships/slideLayout" Target="../slideLayouts/slideLayout81.xml"/><Relationship Id="rId4" Type="http://schemas.openxmlformats.org/officeDocument/2006/relationships/image" Target="../media/image3.jpe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7.xml"/><Relationship Id="rId1" Type="http://schemas.openxmlformats.org/officeDocument/2006/relationships/slideLayout" Target="../slideLayouts/slideLayout19.xml"/><Relationship Id="rId4" Type="http://schemas.openxmlformats.org/officeDocument/2006/relationships/image" Target="../media/image3.jpeg"/></Relationships>
</file>

<file path=ppt/slideMasters/_rels/slideMaster7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70.xml"/><Relationship Id="rId1" Type="http://schemas.openxmlformats.org/officeDocument/2006/relationships/slideLayout" Target="../slideLayouts/slideLayout82.xml"/><Relationship Id="rId4" Type="http://schemas.openxmlformats.org/officeDocument/2006/relationships/image" Target="../media/image3.jpe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8.xml"/><Relationship Id="rId1" Type="http://schemas.openxmlformats.org/officeDocument/2006/relationships/slideLayout" Target="../slideLayouts/slideLayout20.xml"/><Relationship Id="rId4" Type="http://schemas.openxmlformats.org/officeDocument/2006/relationships/image" Target="../media/image3.jpe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9.xml"/><Relationship Id="rId1" Type="http://schemas.openxmlformats.org/officeDocument/2006/relationships/slideLayout" Target="../slideLayouts/slideLayout21.xml"/><Relationship Id="rId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609600" y="1600201"/>
            <a:ext cx="109728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 id="2147484074"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F369B2BB-6F2F-CEB1-DC76-56CFCBD36C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6FE80612-2476-CD68-6572-338F4310FF57}"/>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0C0E6755-D7CA-526F-A60E-79BC3DE22050}"/>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CC47DB61-B693-0634-007F-4640A173FC0B}"/>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011D94DB-8B02-1785-27FC-69E24AD22987}"/>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25E8F402-8962-C68E-44D3-37E8AF6F46D7}"/>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F02ED070-0A8E-3679-0553-F251585F8A89}"/>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C39E1875-C507-0E3E-A4E6-B204BB25D682}"/>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9.</a:t>
            </a:r>
            <a:fld id="{A3C0265C-CF24-451C-A687-4A687E154E79}"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EDA2FA57-7BB6-0C73-4086-1A4B32C06E9F}"/>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4518BF6F-3DE8-3E9D-83A5-7C48FA1602C8}"/>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F0CF32BC-1BA4-C176-9B98-92929B07F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90"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F369B2BB-6F2F-CEB1-DC76-56CFCBD36C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6FE80612-2476-CD68-6572-338F4310FF57}"/>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0C0E6755-D7CA-526F-A60E-79BC3DE22050}"/>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CC47DB61-B693-0634-007F-4640A173FC0B}"/>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011D94DB-8B02-1785-27FC-69E24AD22987}"/>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25E8F402-8962-C68E-44D3-37E8AF6F46D7}"/>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F02ED070-0A8E-3679-0553-F251585F8A89}"/>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C39E1875-C507-0E3E-A4E6-B204BB25D682}"/>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9.</a:t>
            </a:r>
            <a:fld id="{A3C0265C-CF24-451C-A687-4A687E154E79}"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EDA2FA57-7BB6-0C73-4086-1A4B32C06E9F}"/>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4518BF6F-3DE8-3E9D-83A5-7C48FA1602C8}"/>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F0CF32BC-1BA4-C176-9B98-92929B07F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92"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F369B2BB-6F2F-CEB1-DC76-56CFCBD36C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6FE80612-2476-CD68-6572-338F4310FF57}"/>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0C0E6755-D7CA-526F-A60E-79BC3DE22050}"/>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CC47DB61-B693-0634-007F-4640A173FC0B}"/>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011D94DB-8B02-1785-27FC-69E24AD22987}"/>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25E8F402-8962-C68E-44D3-37E8AF6F46D7}"/>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F02ED070-0A8E-3679-0553-F251585F8A89}"/>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C39E1875-C507-0E3E-A4E6-B204BB25D682}"/>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9.</a:t>
            </a:r>
            <a:fld id="{A3C0265C-CF24-451C-A687-4A687E154E79}"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EDA2FA57-7BB6-0C73-4086-1A4B32C06E9F}"/>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4518BF6F-3DE8-3E9D-83A5-7C48FA1602C8}"/>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F0CF32BC-1BA4-C176-9B98-92929B07F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94"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F369B2BB-6F2F-CEB1-DC76-56CFCBD36C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6FE80612-2476-CD68-6572-338F4310FF57}"/>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0C0E6755-D7CA-526F-A60E-79BC3DE22050}"/>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CC47DB61-B693-0634-007F-4640A173FC0B}"/>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011D94DB-8B02-1785-27FC-69E24AD22987}"/>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25E8F402-8962-C68E-44D3-37E8AF6F46D7}"/>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F02ED070-0A8E-3679-0553-F251585F8A89}"/>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C39E1875-C507-0E3E-A4E6-B204BB25D682}"/>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9.</a:t>
            </a:r>
            <a:fld id="{A3C0265C-CF24-451C-A687-4A687E154E79}"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EDA2FA57-7BB6-0C73-4086-1A4B32C06E9F}"/>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4518BF6F-3DE8-3E9D-83A5-7C48FA1602C8}"/>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F0CF32BC-1BA4-C176-9B98-92929B07F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96"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F369B2BB-6F2F-CEB1-DC76-56CFCBD36C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6FE80612-2476-CD68-6572-338F4310FF57}"/>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0C0E6755-D7CA-526F-A60E-79BC3DE22050}"/>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CC47DB61-B693-0634-007F-4640A173FC0B}"/>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011D94DB-8B02-1785-27FC-69E24AD22987}"/>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25E8F402-8962-C68E-44D3-37E8AF6F46D7}"/>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F02ED070-0A8E-3679-0553-F251585F8A89}"/>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C39E1875-C507-0E3E-A4E6-B204BB25D682}"/>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9.</a:t>
            </a:r>
            <a:fld id="{A3C0265C-CF24-451C-A687-4A687E154E79}"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EDA2FA57-7BB6-0C73-4086-1A4B32C06E9F}"/>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4518BF6F-3DE8-3E9D-83A5-7C48FA1602C8}"/>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F0CF32BC-1BA4-C176-9B98-92929B07F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98"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F369B2BB-6F2F-CEB1-DC76-56CFCBD36C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6FE80612-2476-CD68-6572-338F4310FF57}"/>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0C0E6755-D7CA-526F-A60E-79BC3DE22050}"/>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CC47DB61-B693-0634-007F-4640A173FC0B}"/>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011D94DB-8B02-1785-27FC-69E24AD22987}"/>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25E8F402-8962-C68E-44D3-37E8AF6F46D7}"/>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F02ED070-0A8E-3679-0553-F251585F8A89}"/>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C39E1875-C507-0E3E-A4E6-B204BB25D682}"/>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9.</a:t>
            </a:r>
            <a:fld id="{A3C0265C-CF24-451C-A687-4A687E154E79}"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EDA2FA57-7BB6-0C73-4086-1A4B32C06E9F}"/>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4518BF6F-3DE8-3E9D-83A5-7C48FA1602C8}"/>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F0CF32BC-1BA4-C176-9B98-92929B07F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00"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F369B2BB-6F2F-CEB1-DC76-56CFCBD36C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6FE80612-2476-CD68-6572-338F4310FF57}"/>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0C0E6755-D7CA-526F-A60E-79BC3DE22050}"/>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CC47DB61-B693-0634-007F-4640A173FC0B}"/>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011D94DB-8B02-1785-27FC-69E24AD22987}"/>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25E8F402-8962-C68E-44D3-37E8AF6F46D7}"/>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F02ED070-0A8E-3679-0553-F251585F8A89}"/>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C39E1875-C507-0E3E-A4E6-B204BB25D682}"/>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9.</a:t>
            </a:r>
            <a:fld id="{A3C0265C-CF24-451C-A687-4A687E154E79}"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EDA2FA57-7BB6-0C73-4086-1A4B32C06E9F}"/>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4518BF6F-3DE8-3E9D-83A5-7C48FA1602C8}"/>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F0CF32BC-1BA4-C176-9B98-92929B07F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02"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F369B2BB-6F2F-CEB1-DC76-56CFCBD36C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6FE80612-2476-CD68-6572-338F4310FF57}"/>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0C0E6755-D7CA-526F-A60E-79BC3DE22050}"/>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CC47DB61-B693-0634-007F-4640A173FC0B}"/>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011D94DB-8B02-1785-27FC-69E24AD22987}"/>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25E8F402-8962-C68E-44D3-37E8AF6F46D7}"/>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F02ED070-0A8E-3679-0553-F251585F8A89}"/>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C39E1875-C507-0E3E-A4E6-B204BB25D682}"/>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9.</a:t>
            </a:r>
            <a:fld id="{A3C0265C-CF24-451C-A687-4A687E154E79}"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EDA2FA57-7BB6-0C73-4086-1A4B32C06E9F}"/>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4518BF6F-3DE8-3E9D-83A5-7C48FA1602C8}"/>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F0CF32BC-1BA4-C176-9B98-92929B07F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04"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F369B2BB-6F2F-CEB1-DC76-56CFCBD36C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6FE80612-2476-CD68-6572-338F4310FF57}"/>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0C0E6755-D7CA-526F-A60E-79BC3DE22050}"/>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CC47DB61-B693-0634-007F-4640A173FC0B}"/>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011D94DB-8B02-1785-27FC-69E24AD22987}"/>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25E8F402-8962-C68E-44D3-37E8AF6F46D7}"/>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F02ED070-0A8E-3679-0553-F251585F8A89}"/>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C39E1875-C507-0E3E-A4E6-B204BB25D682}"/>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9.</a:t>
            </a:r>
            <a:fld id="{A3C0265C-CF24-451C-A687-4A687E154E79}"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EDA2FA57-7BB6-0C73-4086-1A4B32C06E9F}"/>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4518BF6F-3DE8-3E9D-83A5-7C48FA1602C8}"/>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F0CF32BC-1BA4-C176-9B98-92929B07F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06"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F369B2BB-6F2F-CEB1-DC76-56CFCBD36C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6FE80612-2476-CD68-6572-338F4310FF57}"/>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0C0E6755-D7CA-526F-A60E-79BC3DE22050}"/>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CC47DB61-B693-0634-007F-4640A173FC0B}"/>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011D94DB-8B02-1785-27FC-69E24AD22987}"/>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25E8F402-8962-C68E-44D3-37E8AF6F46D7}"/>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F02ED070-0A8E-3679-0553-F251585F8A89}"/>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C39E1875-C507-0E3E-A4E6-B204BB25D682}"/>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9.</a:t>
            </a:r>
            <a:fld id="{A3C0265C-CF24-451C-A687-4A687E154E79}"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EDA2FA57-7BB6-0C73-4086-1A4B32C06E9F}"/>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4518BF6F-3DE8-3E9D-83A5-7C48FA1602C8}"/>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F0CF32BC-1BA4-C176-9B98-92929B07F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08"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609600" y="1600201"/>
            <a:ext cx="109728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
        <p:nvSpPr>
          <p:cNvPr id="8" name="Content Placeholder 7">
            <a:extLst>
              <a:ext uri="{FF2B5EF4-FFF2-40B4-BE49-F238E27FC236}">
                <a16:creationId xmlns:a16="http://schemas.microsoft.com/office/drawing/2014/main" id="{06A78B94-CBD5-4638-A8A2-F86B2324FCC4}"/>
              </a:ext>
            </a:extLst>
          </p:cNvPr>
          <p:cNvSpPr txBox="1">
            <a:spLocks/>
          </p:cNvSpPr>
          <p:nvPr userDrawn="1"/>
        </p:nvSpPr>
        <p:spPr>
          <a:xfrm>
            <a:off x="5112969" y="6470887"/>
            <a:ext cx="6589712" cy="221018"/>
          </a:xfrm>
          <a:prstGeom prst="rect">
            <a:avLst/>
          </a:prstGeom>
        </p:spPr>
        <p:txBody>
          <a:bodyPr lIns="0" tIns="18000" rIns="0" bIns="1800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a:latin typeface="Verdana"/>
                <a:cs typeface="Verdana" panose="020B0604030504040204" pitchFamily="34" charset="0"/>
              </a:rPr>
              <a:t>Copyright © 2023, 2014, 2008 Pearson Education, Inc. All Rights Reserved</a:t>
            </a:r>
            <a:endParaRPr lang="en-US" altLang="en-US" sz="1200" dirty="0">
              <a:latin typeface="Verdana"/>
              <a:cs typeface="Verdana" panose="020B0604030504040204" pitchFamily="34" charset="0"/>
            </a:endParaRPr>
          </a:p>
        </p:txBody>
      </p:sp>
      <p:pic>
        <p:nvPicPr>
          <p:cNvPr id="9" name="Picture Placeholder 11" descr="Pearson Logo">
            <a:extLst>
              <a:ext uri="{FF2B5EF4-FFF2-40B4-BE49-F238E27FC236}">
                <a16:creationId xmlns:a16="http://schemas.microsoft.com/office/drawing/2014/main" id="{2107F186-DFAE-49C2-9C0B-CF96C6F29E9B}"/>
              </a:ext>
            </a:extLst>
          </p:cNvPr>
          <p:cNvPicPr>
            <a:picLocks noChangeAspect="1"/>
          </p:cNvPicPr>
          <p:nvPr userDrawn="1"/>
        </p:nvPicPr>
        <p:blipFill>
          <a:blip r:embed="rId14"/>
          <a:srcRect/>
          <a:stretch/>
        </p:blipFill>
        <p:spPr>
          <a:xfrm>
            <a:off x="565930" y="6421273"/>
            <a:ext cx="948533" cy="298884"/>
          </a:xfrm>
          <a:prstGeom prst="rect">
            <a:avLst/>
          </a:prstGeom>
        </p:spPr>
      </p:pic>
    </p:spTree>
  </p:cSld>
  <p:clrMap bg1="lt1" tx1="dk1" bg2="dk2" tx2="lt2" accent1="accent1" accent2="accent2" accent3="accent3" accent4="accent4" accent5="accent5" accent6="accent6" hlink="hlink" folHlink="folHlink"/>
  <p:sldLayoutIdLst>
    <p:sldLayoutId id="2147483683" r:id="rId1"/>
    <p:sldLayoutId id="2147483684" r:id="rId2"/>
    <p:sldLayoutId id="2147483682" r:id="rId3"/>
    <p:sldLayoutId id="2147483680" r:id="rId4"/>
    <p:sldLayoutId id="2147483676" r:id="rId5"/>
    <p:sldLayoutId id="2147483677" r:id="rId6"/>
    <p:sldLayoutId id="2147483678" r:id="rId7"/>
    <p:sldLayoutId id="2147483679" r:id="rId8"/>
    <p:sldLayoutId id="2147483671" r:id="rId9"/>
    <p:sldLayoutId id="2147483673" r:id="rId10"/>
    <p:sldLayoutId id="2147483670" r:id="rId11"/>
    <p:sldLayoutId id="214748366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1D3A76FD-5C49-C711-FC8A-12BFB266B4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9786A9E8-B939-4AAC-3CAF-9E625A6B194E}"/>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6E89F633-C20D-C728-A13B-D9847C83118F}"/>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5738D25F-1EFB-A599-E52F-CEC65639432B}"/>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A013C3F0-B1C2-2920-1F72-D6547E4A6140}"/>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CDC8B6B6-01D4-5B13-F9BD-A45DAD5E7D9D}"/>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36811EA5-9F7A-6B6C-27A5-B5045D01FED9}"/>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702EED4D-6FD8-C4B1-CE7B-7689476ED82A}"/>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9.</a:t>
            </a:r>
            <a:fld id="{43076710-7B6D-4A69-87D3-BDF45418A28E}"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07CAFB3E-BC74-700D-F364-5086284CB068}"/>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FC7BAAF8-F059-F0F6-1537-9EF2C236DCB1}"/>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56EA3C00-1654-4ABB-3D68-787AD09A47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73"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1D3A76FD-5C49-C711-FC8A-12BFB266B4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9786A9E8-B939-4AAC-3CAF-9E625A6B194E}"/>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6E89F633-C20D-C728-A13B-D9847C83118F}"/>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5738D25F-1EFB-A599-E52F-CEC65639432B}"/>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A013C3F0-B1C2-2920-1F72-D6547E4A6140}"/>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CDC8B6B6-01D4-5B13-F9BD-A45DAD5E7D9D}"/>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36811EA5-9F7A-6B6C-27A5-B5045D01FED9}"/>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702EED4D-6FD8-C4B1-CE7B-7689476ED82A}"/>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9.</a:t>
            </a:r>
            <a:fld id="{43076710-7B6D-4A69-87D3-BDF45418A28E}"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07CAFB3E-BC74-700D-F364-5086284CB068}"/>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FC7BAAF8-F059-F0F6-1537-9EF2C236DCB1}"/>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56EA3C00-1654-4ABB-3D68-787AD09A47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12"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1D3A76FD-5C49-C711-FC8A-12BFB266B4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9786A9E8-B939-4AAC-3CAF-9E625A6B194E}"/>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6E89F633-C20D-C728-A13B-D9847C83118F}"/>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5738D25F-1EFB-A599-E52F-CEC65639432B}"/>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A013C3F0-B1C2-2920-1F72-D6547E4A6140}"/>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CDC8B6B6-01D4-5B13-F9BD-A45DAD5E7D9D}"/>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36811EA5-9F7A-6B6C-27A5-B5045D01FED9}"/>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702EED4D-6FD8-C4B1-CE7B-7689476ED82A}"/>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9.</a:t>
            </a:r>
            <a:fld id="{43076710-7B6D-4A69-87D3-BDF45418A28E}"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07CAFB3E-BC74-700D-F364-5086284CB068}"/>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FC7BAAF8-F059-F0F6-1537-9EF2C236DCB1}"/>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56EA3C00-1654-4ABB-3D68-787AD09A47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14"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1D3A76FD-5C49-C711-FC8A-12BFB266B4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9786A9E8-B939-4AAC-3CAF-9E625A6B194E}"/>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6E89F633-C20D-C728-A13B-D9847C83118F}"/>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5738D25F-1EFB-A599-E52F-CEC65639432B}"/>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A013C3F0-B1C2-2920-1F72-D6547E4A6140}"/>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CDC8B6B6-01D4-5B13-F9BD-A45DAD5E7D9D}"/>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36811EA5-9F7A-6B6C-27A5-B5045D01FED9}"/>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702EED4D-6FD8-C4B1-CE7B-7689476ED82A}"/>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9.</a:t>
            </a:r>
            <a:fld id="{43076710-7B6D-4A69-87D3-BDF45418A28E}"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07CAFB3E-BC74-700D-F364-5086284CB068}"/>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FC7BAAF8-F059-F0F6-1537-9EF2C236DCB1}"/>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56EA3C00-1654-4ABB-3D68-787AD09A47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16"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1D3A76FD-5C49-C711-FC8A-12BFB266B4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9786A9E8-B939-4AAC-3CAF-9E625A6B194E}"/>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6E89F633-C20D-C728-A13B-D9847C83118F}"/>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5738D25F-1EFB-A599-E52F-CEC65639432B}"/>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A013C3F0-B1C2-2920-1F72-D6547E4A6140}"/>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CDC8B6B6-01D4-5B13-F9BD-A45DAD5E7D9D}"/>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36811EA5-9F7A-6B6C-27A5-B5045D01FED9}"/>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702EED4D-6FD8-C4B1-CE7B-7689476ED82A}"/>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9.</a:t>
            </a:r>
            <a:fld id="{43076710-7B6D-4A69-87D3-BDF45418A28E}"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07CAFB3E-BC74-700D-F364-5086284CB068}"/>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FC7BAAF8-F059-F0F6-1537-9EF2C236DCB1}"/>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56EA3C00-1654-4ABB-3D68-787AD09A47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18"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1D3A76FD-5C49-C711-FC8A-12BFB266B4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9786A9E8-B939-4AAC-3CAF-9E625A6B194E}"/>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6E89F633-C20D-C728-A13B-D9847C83118F}"/>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5738D25F-1EFB-A599-E52F-CEC65639432B}"/>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A013C3F0-B1C2-2920-1F72-D6547E4A6140}"/>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CDC8B6B6-01D4-5B13-F9BD-A45DAD5E7D9D}"/>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36811EA5-9F7A-6B6C-27A5-B5045D01FED9}"/>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702EED4D-6FD8-C4B1-CE7B-7689476ED82A}"/>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9.</a:t>
            </a:r>
            <a:fld id="{43076710-7B6D-4A69-87D3-BDF45418A28E}"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07CAFB3E-BC74-700D-F364-5086284CB068}"/>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FC7BAAF8-F059-F0F6-1537-9EF2C236DCB1}"/>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56EA3C00-1654-4ABB-3D68-787AD09A47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20"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1D3A76FD-5C49-C711-FC8A-12BFB266B4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9786A9E8-B939-4AAC-3CAF-9E625A6B194E}"/>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6E89F633-C20D-C728-A13B-D9847C83118F}"/>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5738D25F-1EFB-A599-E52F-CEC65639432B}"/>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A013C3F0-B1C2-2920-1F72-D6547E4A6140}"/>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CDC8B6B6-01D4-5B13-F9BD-A45DAD5E7D9D}"/>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36811EA5-9F7A-6B6C-27A5-B5045D01FED9}"/>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702EED4D-6FD8-C4B1-CE7B-7689476ED82A}"/>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9.</a:t>
            </a:r>
            <a:fld id="{43076710-7B6D-4A69-87D3-BDF45418A28E}"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07CAFB3E-BC74-700D-F364-5086284CB068}"/>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FC7BAAF8-F059-F0F6-1537-9EF2C236DCB1}"/>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56EA3C00-1654-4ABB-3D68-787AD09A47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77"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1D3A76FD-5C49-C711-FC8A-12BFB266B4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9786A9E8-B939-4AAC-3CAF-9E625A6B194E}"/>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6E89F633-C20D-C728-A13B-D9847C83118F}"/>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5738D25F-1EFB-A599-E52F-CEC65639432B}"/>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A013C3F0-B1C2-2920-1F72-D6547E4A6140}"/>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CDC8B6B6-01D4-5B13-F9BD-A45DAD5E7D9D}"/>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36811EA5-9F7A-6B6C-27A5-B5045D01FED9}"/>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702EED4D-6FD8-C4B1-CE7B-7689476ED82A}"/>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9.</a:t>
            </a:r>
            <a:fld id="{43076710-7B6D-4A69-87D3-BDF45418A28E}"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07CAFB3E-BC74-700D-F364-5086284CB068}"/>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FC7BAAF8-F059-F0F6-1537-9EF2C236DCB1}"/>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56EA3C00-1654-4ABB-3D68-787AD09A47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24"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dino_3">
            <a:extLst>
              <a:ext uri="{FF2B5EF4-FFF2-40B4-BE49-F238E27FC236}">
                <a16:creationId xmlns:a16="http://schemas.microsoft.com/office/drawing/2014/main" id="{8CA1EA3B-DD06-E2C4-0020-2F3585C7C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a:extLst>
              <a:ext uri="{FF2B5EF4-FFF2-40B4-BE49-F238E27FC236}">
                <a16:creationId xmlns:a16="http://schemas.microsoft.com/office/drawing/2014/main" id="{504F2167-7551-1049-1F1F-B8A7562836E2}"/>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2052" name="Rectangle 4">
            <a:extLst>
              <a:ext uri="{FF2B5EF4-FFF2-40B4-BE49-F238E27FC236}">
                <a16:creationId xmlns:a16="http://schemas.microsoft.com/office/drawing/2014/main" id="{F6E3FDF6-7FD7-B58A-3B7D-C5CC0A91A2E3}"/>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2A67C038-474A-AE80-AEC1-FC02B3530DEC}"/>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97EE5D2-A7BA-D0D8-7AFE-A58ECFC02781}"/>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38E954D1-F3EE-5CA0-C4E6-79EE0D1F6A25}"/>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EA20435B-314D-FD79-9541-0995C878F7CE}"/>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C2FBC509-9DC2-6B04-0C93-442A702DDC9A}"/>
              </a:ext>
            </a:extLst>
          </p:cNvPr>
          <p:cNvSpPr txBox="1">
            <a:spLocks noChangeArrowheads="1"/>
          </p:cNvSpPr>
          <p:nvPr/>
        </p:nvSpPr>
        <p:spPr bwMode="auto">
          <a:xfrm>
            <a:off x="5628218" y="6613526"/>
            <a:ext cx="690033"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10.</a:t>
            </a:r>
            <a:fld id="{BF1E372F-D303-4C71-BF73-EAB916625782}"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7ACA44E8-7857-FA8C-3637-5E0F4852FFD7}"/>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0CF1FF19-1CAF-7064-593E-27D8900EEDE8}"/>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2060" name="Picture 12" descr="dino_6">
            <a:extLst>
              <a:ext uri="{FF2B5EF4-FFF2-40B4-BE49-F238E27FC236}">
                <a16:creationId xmlns:a16="http://schemas.microsoft.com/office/drawing/2014/main" id="{093A5348-313C-3BC0-D4BF-F22300449F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65"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dino_3">
            <a:extLst>
              <a:ext uri="{FF2B5EF4-FFF2-40B4-BE49-F238E27FC236}">
                <a16:creationId xmlns:a16="http://schemas.microsoft.com/office/drawing/2014/main" id="{8CA1EA3B-DD06-E2C4-0020-2F3585C7C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a:extLst>
              <a:ext uri="{FF2B5EF4-FFF2-40B4-BE49-F238E27FC236}">
                <a16:creationId xmlns:a16="http://schemas.microsoft.com/office/drawing/2014/main" id="{504F2167-7551-1049-1F1F-B8A7562836E2}"/>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2052" name="Rectangle 4">
            <a:extLst>
              <a:ext uri="{FF2B5EF4-FFF2-40B4-BE49-F238E27FC236}">
                <a16:creationId xmlns:a16="http://schemas.microsoft.com/office/drawing/2014/main" id="{F6E3FDF6-7FD7-B58A-3B7D-C5CC0A91A2E3}"/>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2A67C038-474A-AE80-AEC1-FC02B3530DEC}"/>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97EE5D2-A7BA-D0D8-7AFE-A58ECFC02781}"/>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38E954D1-F3EE-5CA0-C4E6-79EE0D1F6A25}"/>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EA20435B-314D-FD79-9541-0995C878F7CE}"/>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C2FBC509-9DC2-6B04-0C93-442A702DDC9A}"/>
              </a:ext>
            </a:extLst>
          </p:cNvPr>
          <p:cNvSpPr txBox="1">
            <a:spLocks noChangeArrowheads="1"/>
          </p:cNvSpPr>
          <p:nvPr/>
        </p:nvSpPr>
        <p:spPr bwMode="auto">
          <a:xfrm>
            <a:off x="5628218" y="6613526"/>
            <a:ext cx="690033"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10.</a:t>
            </a:r>
            <a:fld id="{BF1E372F-D303-4C71-BF73-EAB916625782}"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7ACA44E8-7857-FA8C-3637-5E0F4852FFD7}"/>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0CF1FF19-1CAF-7064-593E-27D8900EEDE8}"/>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2060" name="Picture 12" descr="dino_6">
            <a:extLst>
              <a:ext uri="{FF2B5EF4-FFF2-40B4-BE49-F238E27FC236}">
                <a16:creationId xmlns:a16="http://schemas.microsoft.com/office/drawing/2014/main" id="{093A5348-313C-3BC0-D4BF-F22300449F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61"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F369B2BB-6F2F-CEB1-DC76-56CFCBD36C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6FE80612-2476-CD68-6572-338F4310FF57}"/>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0C0E6755-D7CA-526F-A60E-79BC3DE22050}"/>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CC47DB61-B693-0634-007F-4640A173FC0B}"/>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011D94DB-8B02-1785-27FC-69E24AD22987}"/>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25E8F402-8962-C68E-44D3-37E8AF6F46D7}"/>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F02ED070-0A8E-3679-0553-F251585F8A89}"/>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C39E1875-C507-0E3E-A4E6-B204BB25D682}"/>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9.</a:t>
            </a:r>
            <a:fld id="{A3C0265C-CF24-451C-A687-4A687E154E79}"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EDA2FA57-7BB6-0C73-4086-1A4B32C06E9F}"/>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4518BF6F-3DE8-3E9D-83A5-7C48FA1602C8}"/>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F0CF32BC-1BA4-C176-9B98-92929B07F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10"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dino_3">
            <a:extLst>
              <a:ext uri="{FF2B5EF4-FFF2-40B4-BE49-F238E27FC236}">
                <a16:creationId xmlns:a16="http://schemas.microsoft.com/office/drawing/2014/main" id="{8CA1EA3B-DD06-E2C4-0020-2F3585C7C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a:extLst>
              <a:ext uri="{FF2B5EF4-FFF2-40B4-BE49-F238E27FC236}">
                <a16:creationId xmlns:a16="http://schemas.microsoft.com/office/drawing/2014/main" id="{504F2167-7551-1049-1F1F-B8A7562836E2}"/>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2052" name="Rectangle 4">
            <a:extLst>
              <a:ext uri="{FF2B5EF4-FFF2-40B4-BE49-F238E27FC236}">
                <a16:creationId xmlns:a16="http://schemas.microsoft.com/office/drawing/2014/main" id="{F6E3FDF6-7FD7-B58A-3B7D-C5CC0A91A2E3}"/>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2A67C038-474A-AE80-AEC1-FC02B3530DEC}"/>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97EE5D2-A7BA-D0D8-7AFE-A58ECFC02781}"/>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38E954D1-F3EE-5CA0-C4E6-79EE0D1F6A25}"/>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EA20435B-314D-FD79-9541-0995C878F7CE}"/>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C2FBC509-9DC2-6B04-0C93-442A702DDC9A}"/>
              </a:ext>
            </a:extLst>
          </p:cNvPr>
          <p:cNvSpPr txBox="1">
            <a:spLocks noChangeArrowheads="1"/>
          </p:cNvSpPr>
          <p:nvPr/>
        </p:nvSpPr>
        <p:spPr bwMode="auto">
          <a:xfrm>
            <a:off x="5628218" y="6613526"/>
            <a:ext cx="690033"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10.</a:t>
            </a:r>
            <a:fld id="{BF1E372F-D303-4C71-BF73-EAB916625782}"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7ACA44E8-7857-FA8C-3637-5E0F4852FFD7}"/>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0CF1FF19-1CAF-7064-593E-27D8900EEDE8}"/>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2060" name="Picture 12" descr="dino_6">
            <a:extLst>
              <a:ext uri="{FF2B5EF4-FFF2-40B4-BE49-F238E27FC236}">
                <a16:creationId xmlns:a16="http://schemas.microsoft.com/office/drawing/2014/main" id="{093A5348-313C-3BC0-D4BF-F22300449F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28"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dino_3">
            <a:extLst>
              <a:ext uri="{FF2B5EF4-FFF2-40B4-BE49-F238E27FC236}">
                <a16:creationId xmlns:a16="http://schemas.microsoft.com/office/drawing/2014/main" id="{8CA1EA3B-DD06-E2C4-0020-2F3585C7C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a:extLst>
              <a:ext uri="{FF2B5EF4-FFF2-40B4-BE49-F238E27FC236}">
                <a16:creationId xmlns:a16="http://schemas.microsoft.com/office/drawing/2014/main" id="{504F2167-7551-1049-1F1F-B8A7562836E2}"/>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2052" name="Rectangle 4">
            <a:extLst>
              <a:ext uri="{FF2B5EF4-FFF2-40B4-BE49-F238E27FC236}">
                <a16:creationId xmlns:a16="http://schemas.microsoft.com/office/drawing/2014/main" id="{F6E3FDF6-7FD7-B58A-3B7D-C5CC0A91A2E3}"/>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2A67C038-474A-AE80-AEC1-FC02B3530DEC}"/>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97EE5D2-A7BA-D0D8-7AFE-A58ECFC02781}"/>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38E954D1-F3EE-5CA0-C4E6-79EE0D1F6A25}"/>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EA20435B-314D-FD79-9541-0995C878F7CE}"/>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C2FBC509-9DC2-6B04-0C93-442A702DDC9A}"/>
              </a:ext>
            </a:extLst>
          </p:cNvPr>
          <p:cNvSpPr txBox="1">
            <a:spLocks noChangeArrowheads="1"/>
          </p:cNvSpPr>
          <p:nvPr/>
        </p:nvSpPr>
        <p:spPr bwMode="auto">
          <a:xfrm>
            <a:off x="5628218" y="6613526"/>
            <a:ext cx="690033"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10.</a:t>
            </a:r>
            <a:fld id="{BF1E372F-D303-4C71-BF73-EAB916625782}"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7ACA44E8-7857-FA8C-3637-5E0F4852FFD7}"/>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0CF1FF19-1CAF-7064-593E-27D8900EEDE8}"/>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2060" name="Picture 12" descr="dino_6">
            <a:extLst>
              <a:ext uri="{FF2B5EF4-FFF2-40B4-BE49-F238E27FC236}">
                <a16:creationId xmlns:a16="http://schemas.microsoft.com/office/drawing/2014/main" id="{093A5348-313C-3BC0-D4BF-F22300449F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30"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dino_3">
            <a:extLst>
              <a:ext uri="{FF2B5EF4-FFF2-40B4-BE49-F238E27FC236}">
                <a16:creationId xmlns:a16="http://schemas.microsoft.com/office/drawing/2014/main" id="{8CA1EA3B-DD06-E2C4-0020-2F3585C7C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a:extLst>
              <a:ext uri="{FF2B5EF4-FFF2-40B4-BE49-F238E27FC236}">
                <a16:creationId xmlns:a16="http://schemas.microsoft.com/office/drawing/2014/main" id="{504F2167-7551-1049-1F1F-B8A7562836E2}"/>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2052" name="Rectangle 4">
            <a:extLst>
              <a:ext uri="{FF2B5EF4-FFF2-40B4-BE49-F238E27FC236}">
                <a16:creationId xmlns:a16="http://schemas.microsoft.com/office/drawing/2014/main" id="{F6E3FDF6-7FD7-B58A-3B7D-C5CC0A91A2E3}"/>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2A67C038-474A-AE80-AEC1-FC02B3530DEC}"/>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97EE5D2-A7BA-D0D8-7AFE-A58ECFC02781}"/>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38E954D1-F3EE-5CA0-C4E6-79EE0D1F6A25}"/>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EA20435B-314D-FD79-9541-0995C878F7CE}"/>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C2FBC509-9DC2-6B04-0C93-442A702DDC9A}"/>
              </a:ext>
            </a:extLst>
          </p:cNvPr>
          <p:cNvSpPr txBox="1">
            <a:spLocks noChangeArrowheads="1"/>
          </p:cNvSpPr>
          <p:nvPr/>
        </p:nvSpPr>
        <p:spPr bwMode="auto">
          <a:xfrm>
            <a:off x="5628218" y="6613526"/>
            <a:ext cx="690033"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10.</a:t>
            </a:r>
            <a:fld id="{BF1E372F-D303-4C71-BF73-EAB916625782}"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7ACA44E8-7857-FA8C-3637-5E0F4852FFD7}"/>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0CF1FF19-1CAF-7064-593E-27D8900EEDE8}"/>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2060" name="Picture 12" descr="dino_6">
            <a:extLst>
              <a:ext uri="{FF2B5EF4-FFF2-40B4-BE49-F238E27FC236}">
                <a16:creationId xmlns:a16="http://schemas.microsoft.com/office/drawing/2014/main" id="{093A5348-313C-3BC0-D4BF-F22300449F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32"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dino_3">
            <a:extLst>
              <a:ext uri="{FF2B5EF4-FFF2-40B4-BE49-F238E27FC236}">
                <a16:creationId xmlns:a16="http://schemas.microsoft.com/office/drawing/2014/main" id="{8CA1EA3B-DD06-E2C4-0020-2F3585C7C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a:extLst>
              <a:ext uri="{FF2B5EF4-FFF2-40B4-BE49-F238E27FC236}">
                <a16:creationId xmlns:a16="http://schemas.microsoft.com/office/drawing/2014/main" id="{504F2167-7551-1049-1F1F-B8A7562836E2}"/>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2052" name="Rectangle 4">
            <a:extLst>
              <a:ext uri="{FF2B5EF4-FFF2-40B4-BE49-F238E27FC236}">
                <a16:creationId xmlns:a16="http://schemas.microsoft.com/office/drawing/2014/main" id="{F6E3FDF6-7FD7-B58A-3B7D-C5CC0A91A2E3}"/>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2A67C038-474A-AE80-AEC1-FC02B3530DEC}"/>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97EE5D2-A7BA-D0D8-7AFE-A58ECFC02781}"/>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38E954D1-F3EE-5CA0-C4E6-79EE0D1F6A25}"/>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EA20435B-314D-FD79-9541-0995C878F7CE}"/>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C2FBC509-9DC2-6B04-0C93-442A702DDC9A}"/>
              </a:ext>
            </a:extLst>
          </p:cNvPr>
          <p:cNvSpPr txBox="1">
            <a:spLocks noChangeArrowheads="1"/>
          </p:cNvSpPr>
          <p:nvPr/>
        </p:nvSpPr>
        <p:spPr bwMode="auto">
          <a:xfrm>
            <a:off x="5628218" y="6613526"/>
            <a:ext cx="690033"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10.</a:t>
            </a:r>
            <a:fld id="{BF1E372F-D303-4C71-BF73-EAB916625782}"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7ACA44E8-7857-FA8C-3637-5E0F4852FFD7}"/>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0CF1FF19-1CAF-7064-593E-27D8900EEDE8}"/>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2060" name="Picture 12" descr="dino_6">
            <a:extLst>
              <a:ext uri="{FF2B5EF4-FFF2-40B4-BE49-F238E27FC236}">
                <a16:creationId xmlns:a16="http://schemas.microsoft.com/office/drawing/2014/main" id="{093A5348-313C-3BC0-D4BF-F22300449F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34"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dino_3">
            <a:extLst>
              <a:ext uri="{FF2B5EF4-FFF2-40B4-BE49-F238E27FC236}">
                <a16:creationId xmlns:a16="http://schemas.microsoft.com/office/drawing/2014/main" id="{8CA1EA3B-DD06-E2C4-0020-2F3585C7C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a:extLst>
              <a:ext uri="{FF2B5EF4-FFF2-40B4-BE49-F238E27FC236}">
                <a16:creationId xmlns:a16="http://schemas.microsoft.com/office/drawing/2014/main" id="{504F2167-7551-1049-1F1F-B8A7562836E2}"/>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2052" name="Rectangle 4">
            <a:extLst>
              <a:ext uri="{FF2B5EF4-FFF2-40B4-BE49-F238E27FC236}">
                <a16:creationId xmlns:a16="http://schemas.microsoft.com/office/drawing/2014/main" id="{F6E3FDF6-7FD7-B58A-3B7D-C5CC0A91A2E3}"/>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2A67C038-474A-AE80-AEC1-FC02B3530DEC}"/>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97EE5D2-A7BA-D0D8-7AFE-A58ECFC02781}"/>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38E954D1-F3EE-5CA0-C4E6-79EE0D1F6A25}"/>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EA20435B-314D-FD79-9541-0995C878F7CE}"/>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C2FBC509-9DC2-6B04-0C93-442A702DDC9A}"/>
              </a:ext>
            </a:extLst>
          </p:cNvPr>
          <p:cNvSpPr txBox="1">
            <a:spLocks noChangeArrowheads="1"/>
          </p:cNvSpPr>
          <p:nvPr/>
        </p:nvSpPr>
        <p:spPr bwMode="auto">
          <a:xfrm>
            <a:off x="5628218" y="6613526"/>
            <a:ext cx="690033"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10.</a:t>
            </a:r>
            <a:fld id="{BF1E372F-D303-4C71-BF73-EAB916625782}"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7ACA44E8-7857-FA8C-3637-5E0F4852FFD7}"/>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0CF1FF19-1CAF-7064-593E-27D8900EEDE8}"/>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2060" name="Picture 12" descr="dino_6">
            <a:extLst>
              <a:ext uri="{FF2B5EF4-FFF2-40B4-BE49-F238E27FC236}">
                <a16:creationId xmlns:a16="http://schemas.microsoft.com/office/drawing/2014/main" id="{093A5348-313C-3BC0-D4BF-F22300449F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36"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dino_3">
            <a:extLst>
              <a:ext uri="{FF2B5EF4-FFF2-40B4-BE49-F238E27FC236}">
                <a16:creationId xmlns:a16="http://schemas.microsoft.com/office/drawing/2014/main" id="{8CA1EA3B-DD06-E2C4-0020-2F3585C7C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a:extLst>
              <a:ext uri="{FF2B5EF4-FFF2-40B4-BE49-F238E27FC236}">
                <a16:creationId xmlns:a16="http://schemas.microsoft.com/office/drawing/2014/main" id="{504F2167-7551-1049-1F1F-B8A7562836E2}"/>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2052" name="Rectangle 4">
            <a:extLst>
              <a:ext uri="{FF2B5EF4-FFF2-40B4-BE49-F238E27FC236}">
                <a16:creationId xmlns:a16="http://schemas.microsoft.com/office/drawing/2014/main" id="{F6E3FDF6-7FD7-B58A-3B7D-C5CC0A91A2E3}"/>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2A67C038-474A-AE80-AEC1-FC02B3530DEC}"/>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97EE5D2-A7BA-D0D8-7AFE-A58ECFC02781}"/>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38E954D1-F3EE-5CA0-C4E6-79EE0D1F6A25}"/>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EA20435B-314D-FD79-9541-0995C878F7CE}"/>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C2FBC509-9DC2-6B04-0C93-442A702DDC9A}"/>
              </a:ext>
            </a:extLst>
          </p:cNvPr>
          <p:cNvSpPr txBox="1">
            <a:spLocks noChangeArrowheads="1"/>
          </p:cNvSpPr>
          <p:nvPr/>
        </p:nvSpPr>
        <p:spPr bwMode="auto">
          <a:xfrm>
            <a:off x="5628218" y="6613526"/>
            <a:ext cx="690033"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10.</a:t>
            </a:r>
            <a:fld id="{BF1E372F-D303-4C71-BF73-EAB916625782}"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7ACA44E8-7857-FA8C-3637-5E0F4852FFD7}"/>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0CF1FF19-1CAF-7064-593E-27D8900EEDE8}"/>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2060" name="Picture 12" descr="dino_6">
            <a:extLst>
              <a:ext uri="{FF2B5EF4-FFF2-40B4-BE49-F238E27FC236}">
                <a16:creationId xmlns:a16="http://schemas.microsoft.com/office/drawing/2014/main" id="{093A5348-313C-3BC0-D4BF-F22300449F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38"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dino_3">
            <a:extLst>
              <a:ext uri="{FF2B5EF4-FFF2-40B4-BE49-F238E27FC236}">
                <a16:creationId xmlns:a16="http://schemas.microsoft.com/office/drawing/2014/main" id="{8CA1EA3B-DD06-E2C4-0020-2F3585C7C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a:extLst>
              <a:ext uri="{FF2B5EF4-FFF2-40B4-BE49-F238E27FC236}">
                <a16:creationId xmlns:a16="http://schemas.microsoft.com/office/drawing/2014/main" id="{504F2167-7551-1049-1F1F-B8A7562836E2}"/>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2052" name="Rectangle 4">
            <a:extLst>
              <a:ext uri="{FF2B5EF4-FFF2-40B4-BE49-F238E27FC236}">
                <a16:creationId xmlns:a16="http://schemas.microsoft.com/office/drawing/2014/main" id="{F6E3FDF6-7FD7-B58A-3B7D-C5CC0A91A2E3}"/>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2A67C038-474A-AE80-AEC1-FC02B3530DEC}"/>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97EE5D2-A7BA-D0D8-7AFE-A58ECFC02781}"/>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38E954D1-F3EE-5CA0-C4E6-79EE0D1F6A25}"/>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EA20435B-314D-FD79-9541-0995C878F7CE}"/>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C2FBC509-9DC2-6B04-0C93-442A702DDC9A}"/>
              </a:ext>
            </a:extLst>
          </p:cNvPr>
          <p:cNvSpPr txBox="1">
            <a:spLocks noChangeArrowheads="1"/>
          </p:cNvSpPr>
          <p:nvPr/>
        </p:nvSpPr>
        <p:spPr bwMode="auto">
          <a:xfrm>
            <a:off x="5628218" y="6613526"/>
            <a:ext cx="690033"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10.</a:t>
            </a:r>
            <a:fld id="{BF1E372F-D303-4C71-BF73-EAB916625782}"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7ACA44E8-7857-FA8C-3637-5E0F4852FFD7}"/>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0CF1FF19-1CAF-7064-593E-27D8900EEDE8}"/>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2060" name="Picture 12" descr="dino_6">
            <a:extLst>
              <a:ext uri="{FF2B5EF4-FFF2-40B4-BE49-F238E27FC236}">
                <a16:creationId xmlns:a16="http://schemas.microsoft.com/office/drawing/2014/main" id="{093A5348-313C-3BC0-D4BF-F22300449F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40"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dino_3">
            <a:extLst>
              <a:ext uri="{FF2B5EF4-FFF2-40B4-BE49-F238E27FC236}">
                <a16:creationId xmlns:a16="http://schemas.microsoft.com/office/drawing/2014/main" id="{8CA1EA3B-DD06-E2C4-0020-2F3585C7C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a:extLst>
              <a:ext uri="{FF2B5EF4-FFF2-40B4-BE49-F238E27FC236}">
                <a16:creationId xmlns:a16="http://schemas.microsoft.com/office/drawing/2014/main" id="{504F2167-7551-1049-1F1F-B8A7562836E2}"/>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2052" name="Rectangle 4">
            <a:extLst>
              <a:ext uri="{FF2B5EF4-FFF2-40B4-BE49-F238E27FC236}">
                <a16:creationId xmlns:a16="http://schemas.microsoft.com/office/drawing/2014/main" id="{F6E3FDF6-7FD7-B58A-3B7D-C5CC0A91A2E3}"/>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2A67C038-474A-AE80-AEC1-FC02B3530DEC}"/>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97EE5D2-A7BA-D0D8-7AFE-A58ECFC02781}"/>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38E954D1-F3EE-5CA0-C4E6-79EE0D1F6A25}"/>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EA20435B-314D-FD79-9541-0995C878F7CE}"/>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C2FBC509-9DC2-6B04-0C93-442A702DDC9A}"/>
              </a:ext>
            </a:extLst>
          </p:cNvPr>
          <p:cNvSpPr txBox="1">
            <a:spLocks noChangeArrowheads="1"/>
          </p:cNvSpPr>
          <p:nvPr/>
        </p:nvSpPr>
        <p:spPr bwMode="auto">
          <a:xfrm>
            <a:off x="5628218" y="6613526"/>
            <a:ext cx="690033"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10.</a:t>
            </a:r>
            <a:fld id="{BF1E372F-D303-4C71-BF73-EAB916625782}"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7ACA44E8-7857-FA8C-3637-5E0F4852FFD7}"/>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0CF1FF19-1CAF-7064-593E-27D8900EEDE8}"/>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2060" name="Picture 12" descr="dino_6">
            <a:extLst>
              <a:ext uri="{FF2B5EF4-FFF2-40B4-BE49-F238E27FC236}">
                <a16:creationId xmlns:a16="http://schemas.microsoft.com/office/drawing/2014/main" id="{093A5348-313C-3BC0-D4BF-F22300449F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42"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dino_3">
            <a:extLst>
              <a:ext uri="{FF2B5EF4-FFF2-40B4-BE49-F238E27FC236}">
                <a16:creationId xmlns:a16="http://schemas.microsoft.com/office/drawing/2014/main" id="{8CA1EA3B-DD06-E2C4-0020-2F3585C7C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a:extLst>
              <a:ext uri="{FF2B5EF4-FFF2-40B4-BE49-F238E27FC236}">
                <a16:creationId xmlns:a16="http://schemas.microsoft.com/office/drawing/2014/main" id="{504F2167-7551-1049-1F1F-B8A7562836E2}"/>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2052" name="Rectangle 4">
            <a:extLst>
              <a:ext uri="{FF2B5EF4-FFF2-40B4-BE49-F238E27FC236}">
                <a16:creationId xmlns:a16="http://schemas.microsoft.com/office/drawing/2014/main" id="{F6E3FDF6-7FD7-B58A-3B7D-C5CC0A91A2E3}"/>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2A67C038-474A-AE80-AEC1-FC02B3530DEC}"/>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97EE5D2-A7BA-D0D8-7AFE-A58ECFC02781}"/>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38E954D1-F3EE-5CA0-C4E6-79EE0D1F6A25}"/>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EA20435B-314D-FD79-9541-0995C878F7CE}"/>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C2FBC509-9DC2-6B04-0C93-442A702DDC9A}"/>
              </a:ext>
            </a:extLst>
          </p:cNvPr>
          <p:cNvSpPr txBox="1">
            <a:spLocks noChangeArrowheads="1"/>
          </p:cNvSpPr>
          <p:nvPr/>
        </p:nvSpPr>
        <p:spPr bwMode="auto">
          <a:xfrm>
            <a:off x="5628218" y="6613526"/>
            <a:ext cx="690033"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10.</a:t>
            </a:r>
            <a:fld id="{BF1E372F-D303-4C71-BF73-EAB916625782}"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7ACA44E8-7857-FA8C-3637-5E0F4852FFD7}"/>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0CF1FF19-1CAF-7064-593E-27D8900EEDE8}"/>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2060" name="Picture 12" descr="dino_6">
            <a:extLst>
              <a:ext uri="{FF2B5EF4-FFF2-40B4-BE49-F238E27FC236}">
                <a16:creationId xmlns:a16="http://schemas.microsoft.com/office/drawing/2014/main" id="{093A5348-313C-3BC0-D4BF-F22300449F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44"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dino_3">
            <a:extLst>
              <a:ext uri="{FF2B5EF4-FFF2-40B4-BE49-F238E27FC236}">
                <a16:creationId xmlns:a16="http://schemas.microsoft.com/office/drawing/2014/main" id="{8CA1EA3B-DD06-E2C4-0020-2F3585C7C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a:extLst>
              <a:ext uri="{FF2B5EF4-FFF2-40B4-BE49-F238E27FC236}">
                <a16:creationId xmlns:a16="http://schemas.microsoft.com/office/drawing/2014/main" id="{504F2167-7551-1049-1F1F-B8A7562836E2}"/>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2052" name="Rectangle 4">
            <a:extLst>
              <a:ext uri="{FF2B5EF4-FFF2-40B4-BE49-F238E27FC236}">
                <a16:creationId xmlns:a16="http://schemas.microsoft.com/office/drawing/2014/main" id="{F6E3FDF6-7FD7-B58A-3B7D-C5CC0A91A2E3}"/>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2A67C038-474A-AE80-AEC1-FC02B3530DEC}"/>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97EE5D2-A7BA-D0D8-7AFE-A58ECFC02781}"/>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38E954D1-F3EE-5CA0-C4E6-79EE0D1F6A25}"/>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EA20435B-314D-FD79-9541-0995C878F7CE}"/>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C2FBC509-9DC2-6B04-0C93-442A702DDC9A}"/>
              </a:ext>
            </a:extLst>
          </p:cNvPr>
          <p:cNvSpPr txBox="1">
            <a:spLocks noChangeArrowheads="1"/>
          </p:cNvSpPr>
          <p:nvPr/>
        </p:nvSpPr>
        <p:spPr bwMode="auto">
          <a:xfrm>
            <a:off x="5628218" y="6613526"/>
            <a:ext cx="690033"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10.</a:t>
            </a:r>
            <a:fld id="{BF1E372F-D303-4C71-BF73-EAB916625782}"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7ACA44E8-7857-FA8C-3637-5E0F4852FFD7}"/>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0CF1FF19-1CAF-7064-593E-27D8900EEDE8}"/>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2060" name="Picture 12" descr="dino_6">
            <a:extLst>
              <a:ext uri="{FF2B5EF4-FFF2-40B4-BE49-F238E27FC236}">
                <a16:creationId xmlns:a16="http://schemas.microsoft.com/office/drawing/2014/main" id="{093A5348-313C-3BC0-D4BF-F22300449F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46"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F369B2BB-6F2F-CEB1-DC76-56CFCBD36C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6FE80612-2476-CD68-6572-338F4310FF57}"/>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0C0E6755-D7CA-526F-A60E-79BC3DE22050}"/>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CC47DB61-B693-0634-007F-4640A173FC0B}"/>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011D94DB-8B02-1785-27FC-69E24AD22987}"/>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25E8F402-8962-C68E-44D3-37E8AF6F46D7}"/>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F02ED070-0A8E-3679-0553-F251585F8A89}"/>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C39E1875-C507-0E3E-A4E6-B204BB25D682}"/>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9.</a:t>
            </a:r>
            <a:fld id="{A3C0265C-CF24-451C-A687-4A687E154E79}"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EDA2FA57-7BB6-0C73-4086-1A4B32C06E9F}"/>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4518BF6F-3DE8-3E9D-83A5-7C48FA1602C8}"/>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F0CF32BC-1BA4-C176-9B98-92929B07F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22"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dino_3">
            <a:extLst>
              <a:ext uri="{FF2B5EF4-FFF2-40B4-BE49-F238E27FC236}">
                <a16:creationId xmlns:a16="http://schemas.microsoft.com/office/drawing/2014/main" id="{8CA1EA3B-DD06-E2C4-0020-2F3585C7C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a:extLst>
              <a:ext uri="{FF2B5EF4-FFF2-40B4-BE49-F238E27FC236}">
                <a16:creationId xmlns:a16="http://schemas.microsoft.com/office/drawing/2014/main" id="{504F2167-7551-1049-1F1F-B8A7562836E2}"/>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2052" name="Rectangle 4">
            <a:extLst>
              <a:ext uri="{FF2B5EF4-FFF2-40B4-BE49-F238E27FC236}">
                <a16:creationId xmlns:a16="http://schemas.microsoft.com/office/drawing/2014/main" id="{F6E3FDF6-7FD7-B58A-3B7D-C5CC0A91A2E3}"/>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2A67C038-474A-AE80-AEC1-FC02B3530DEC}"/>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97EE5D2-A7BA-D0D8-7AFE-A58ECFC02781}"/>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38E954D1-F3EE-5CA0-C4E6-79EE0D1F6A25}"/>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EA20435B-314D-FD79-9541-0995C878F7CE}"/>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C2FBC509-9DC2-6B04-0C93-442A702DDC9A}"/>
              </a:ext>
            </a:extLst>
          </p:cNvPr>
          <p:cNvSpPr txBox="1">
            <a:spLocks noChangeArrowheads="1"/>
          </p:cNvSpPr>
          <p:nvPr/>
        </p:nvSpPr>
        <p:spPr bwMode="auto">
          <a:xfrm>
            <a:off x="5628218" y="6613526"/>
            <a:ext cx="690033"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10.</a:t>
            </a:r>
            <a:fld id="{BF1E372F-D303-4C71-BF73-EAB916625782}"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7ACA44E8-7857-FA8C-3637-5E0F4852FFD7}"/>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0CF1FF19-1CAF-7064-593E-27D8900EEDE8}"/>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2060" name="Picture 12" descr="dino_6">
            <a:extLst>
              <a:ext uri="{FF2B5EF4-FFF2-40B4-BE49-F238E27FC236}">
                <a16:creationId xmlns:a16="http://schemas.microsoft.com/office/drawing/2014/main" id="{093A5348-313C-3BC0-D4BF-F22300449F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48"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dino_3">
            <a:extLst>
              <a:ext uri="{FF2B5EF4-FFF2-40B4-BE49-F238E27FC236}">
                <a16:creationId xmlns:a16="http://schemas.microsoft.com/office/drawing/2014/main" id="{8CA1EA3B-DD06-E2C4-0020-2F3585C7C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a:extLst>
              <a:ext uri="{FF2B5EF4-FFF2-40B4-BE49-F238E27FC236}">
                <a16:creationId xmlns:a16="http://schemas.microsoft.com/office/drawing/2014/main" id="{504F2167-7551-1049-1F1F-B8A7562836E2}"/>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2052" name="Rectangle 4">
            <a:extLst>
              <a:ext uri="{FF2B5EF4-FFF2-40B4-BE49-F238E27FC236}">
                <a16:creationId xmlns:a16="http://schemas.microsoft.com/office/drawing/2014/main" id="{F6E3FDF6-7FD7-B58A-3B7D-C5CC0A91A2E3}"/>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2A67C038-474A-AE80-AEC1-FC02B3530DEC}"/>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97EE5D2-A7BA-D0D8-7AFE-A58ECFC02781}"/>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38E954D1-F3EE-5CA0-C4E6-79EE0D1F6A25}"/>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EA20435B-314D-FD79-9541-0995C878F7CE}"/>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C2FBC509-9DC2-6B04-0C93-442A702DDC9A}"/>
              </a:ext>
            </a:extLst>
          </p:cNvPr>
          <p:cNvSpPr txBox="1">
            <a:spLocks noChangeArrowheads="1"/>
          </p:cNvSpPr>
          <p:nvPr/>
        </p:nvSpPr>
        <p:spPr bwMode="auto">
          <a:xfrm>
            <a:off x="5628218" y="6613526"/>
            <a:ext cx="690033"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10.</a:t>
            </a:r>
            <a:fld id="{BF1E372F-D303-4C71-BF73-EAB916625782}"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7ACA44E8-7857-FA8C-3637-5E0F4852FFD7}"/>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0CF1FF19-1CAF-7064-593E-27D8900EEDE8}"/>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2060" name="Picture 12" descr="dino_6">
            <a:extLst>
              <a:ext uri="{FF2B5EF4-FFF2-40B4-BE49-F238E27FC236}">
                <a16:creationId xmlns:a16="http://schemas.microsoft.com/office/drawing/2014/main" id="{093A5348-313C-3BC0-D4BF-F22300449F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50"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dino_3">
            <a:extLst>
              <a:ext uri="{FF2B5EF4-FFF2-40B4-BE49-F238E27FC236}">
                <a16:creationId xmlns:a16="http://schemas.microsoft.com/office/drawing/2014/main" id="{8CA1EA3B-DD06-E2C4-0020-2F3585C7C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a:extLst>
              <a:ext uri="{FF2B5EF4-FFF2-40B4-BE49-F238E27FC236}">
                <a16:creationId xmlns:a16="http://schemas.microsoft.com/office/drawing/2014/main" id="{504F2167-7551-1049-1F1F-B8A7562836E2}"/>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2052" name="Rectangle 4">
            <a:extLst>
              <a:ext uri="{FF2B5EF4-FFF2-40B4-BE49-F238E27FC236}">
                <a16:creationId xmlns:a16="http://schemas.microsoft.com/office/drawing/2014/main" id="{F6E3FDF6-7FD7-B58A-3B7D-C5CC0A91A2E3}"/>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2A67C038-474A-AE80-AEC1-FC02B3530DEC}"/>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97EE5D2-A7BA-D0D8-7AFE-A58ECFC02781}"/>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38E954D1-F3EE-5CA0-C4E6-79EE0D1F6A25}"/>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EA20435B-314D-FD79-9541-0995C878F7CE}"/>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C2FBC509-9DC2-6B04-0C93-442A702DDC9A}"/>
              </a:ext>
            </a:extLst>
          </p:cNvPr>
          <p:cNvSpPr txBox="1">
            <a:spLocks noChangeArrowheads="1"/>
          </p:cNvSpPr>
          <p:nvPr/>
        </p:nvSpPr>
        <p:spPr bwMode="auto">
          <a:xfrm>
            <a:off x="5628218" y="6613526"/>
            <a:ext cx="690033"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10.</a:t>
            </a:r>
            <a:fld id="{BF1E372F-D303-4C71-BF73-EAB916625782}"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7ACA44E8-7857-FA8C-3637-5E0F4852FFD7}"/>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0CF1FF19-1CAF-7064-593E-27D8900EEDE8}"/>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2060" name="Picture 12" descr="dino_6">
            <a:extLst>
              <a:ext uri="{FF2B5EF4-FFF2-40B4-BE49-F238E27FC236}">
                <a16:creationId xmlns:a16="http://schemas.microsoft.com/office/drawing/2014/main" id="{093A5348-313C-3BC0-D4BF-F22300449F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52"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dino_3">
            <a:extLst>
              <a:ext uri="{FF2B5EF4-FFF2-40B4-BE49-F238E27FC236}">
                <a16:creationId xmlns:a16="http://schemas.microsoft.com/office/drawing/2014/main" id="{8CA1EA3B-DD06-E2C4-0020-2F3585C7C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a:extLst>
              <a:ext uri="{FF2B5EF4-FFF2-40B4-BE49-F238E27FC236}">
                <a16:creationId xmlns:a16="http://schemas.microsoft.com/office/drawing/2014/main" id="{504F2167-7551-1049-1F1F-B8A7562836E2}"/>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2052" name="Rectangle 4">
            <a:extLst>
              <a:ext uri="{FF2B5EF4-FFF2-40B4-BE49-F238E27FC236}">
                <a16:creationId xmlns:a16="http://schemas.microsoft.com/office/drawing/2014/main" id="{F6E3FDF6-7FD7-B58A-3B7D-C5CC0A91A2E3}"/>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2A67C038-474A-AE80-AEC1-FC02B3530DEC}"/>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97EE5D2-A7BA-D0D8-7AFE-A58ECFC02781}"/>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38E954D1-F3EE-5CA0-C4E6-79EE0D1F6A25}"/>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EA20435B-314D-FD79-9541-0995C878F7CE}"/>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C2FBC509-9DC2-6B04-0C93-442A702DDC9A}"/>
              </a:ext>
            </a:extLst>
          </p:cNvPr>
          <p:cNvSpPr txBox="1">
            <a:spLocks noChangeArrowheads="1"/>
          </p:cNvSpPr>
          <p:nvPr/>
        </p:nvSpPr>
        <p:spPr bwMode="auto">
          <a:xfrm>
            <a:off x="5628218" y="6613526"/>
            <a:ext cx="690033"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10.</a:t>
            </a:r>
            <a:fld id="{BF1E372F-D303-4C71-BF73-EAB916625782}"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7ACA44E8-7857-FA8C-3637-5E0F4852FFD7}"/>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0CF1FF19-1CAF-7064-593E-27D8900EEDE8}"/>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2060" name="Picture 12" descr="dino_6">
            <a:extLst>
              <a:ext uri="{FF2B5EF4-FFF2-40B4-BE49-F238E27FC236}">
                <a16:creationId xmlns:a16="http://schemas.microsoft.com/office/drawing/2014/main" id="{093A5348-313C-3BC0-D4BF-F22300449F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54"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dino_3">
            <a:extLst>
              <a:ext uri="{FF2B5EF4-FFF2-40B4-BE49-F238E27FC236}">
                <a16:creationId xmlns:a16="http://schemas.microsoft.com/office/drawing/2014/main" id="{8CA1EA3B-DD06-E2C4-0020-2F3585C7C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a:extLst>
              <a:ext uri="{FF2B5EF4-FFF2-40B4-BE49-F238E27FC236}">
                <a16:creationId xmlns:a16="http://schemas.microsoft.com/office/drawing/2014/main" id="{504F2167-7551-1049-1F1F-B8A7562836E2}"/>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2052" name="Rectangle 4">
            <a:extLst>
              <a:ext uri="{FF2B5EF4-FFF2-40B4-BE49-F238E27FC236}">
                <a16:creationId xmlns:a16="http://schemas.microsoft.com/office/drawing/2014/main" id="{F6E3FDF6-7FD7-B58A-3B7D-C5CC0A91A2E3}"/>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2A67C038-474A-AE80-AEC1-FC02B3530DEC}"/>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97EE5D2-A7BA-D0D8-7AFE-A58ECFC02781}"/>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38E954D1-F3EE-5CA0-C4E6-79EE0D1F6A25}"/>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EA20435B-314D-FD79-9541-0995C878F7CE}"/>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C2FBC509-9DC2-6B04-0C93-442A702DDC9A}"/>
              </a:ext>
            </a:extLst>
          </p:cNvPr>
          <p:cNvSpPr txBox="1">
            <a:spLocks noChangeArrowheads="1"/>
          </p:cNvSpPr>
          <p:nvPr/>
        </p:nvSpPr>
        <p:spPr bwMode="auto">
          <a:xfrm>
            <a:off x="5628218" y="6613526"/>
            <a:ext cx="690033"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10.</a:t>
            </a:r>
            <a:fld id="{BF1E372F-D303-4C71-BF73-EAB916625782}"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7ACA44E8-7857-FA8C-3637-5E0F4852FFD7}"/>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0CF1FF19-1CAF-7064-593E-27D8900EEDE8}"/>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2060" name="Picture 12" descr="dino_6">
            <a:extLst>
              <a:ext uri="{FF2B5EF4-FFF2-40B4-BE49-F238E27FC236}">
                <a16:creationId xmlns:a16="http://schemas.microsoft.com/office/drawing/2014/main" id="{093A5348-313C-3BC0-D4BF-F22300449F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56"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dino_3">
            <a:extLst>
              <a:ext uri="{FF2B5EF4-FFF2-40B4-BE49-F238E27FC236}">
                <a16:creationId xmlns:a16="http://schemas.microsoft.com/office/drawing/2014/main" id="{8CA1EA3B-DD06-E2C4-0020-2F3585C7C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a:extLst>
              <a:ext uri="{FF2B5EF4-FFF2-40B4-BE49-F238E27FC236}">
                <a16:creationId xmlns:a16="http://schemas.microsoft.com/office/drawing/2014/main" id="{504F2167-7551-1049-1F1F-B8A7562836E2}"/>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2052" name="Rectangle 4">
            <a:extLst>
              <a:ext uri="{FF2B5EF4-FFF2-40B4-BE49-F238E27FC236}">
                <a16:creationId xmlns:a16="http://schemas.microsoft.com/office/drawing/2014/main" id="{F6E3FDF6-7FD7-B58A-3B7D-C5CC0A91A2E3}"/>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2A67C038-474A-AE80-AEC1-FC02B3530DEC}"/>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97EE5D2-A7BA-D0D8-7AFE-A58ECFC02781}"/>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38E954D1-F3EE-5CA0-C4E6-79EE0D1F6A25}"/>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EA20435B-314D-FD79-9541-0995C878F7CE}"/>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C2FBC509-9DC2-6B04-0C93-442A702DDC9A}"/>
              </a:ext>
            </a:extLst>
          </p:cNvPr>
          <p:cNvSpPr txBox="1">
            <a:spLocks noChangeArrowheads="1"/>
          </p:cNvSpPr>
          <p:nvPr/>
        </p:nvSpPr>
        <p:spPr bwMode="auto">
          <a:xfrm>
            <a:off x="5628218" y="6613526"/>
            <a:ext cx="690033"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10.</a:t>
            </a:r>
            <a:fld id="{BF1E372F-D303-4C71-BF73-EAB916625782}"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7ACA44E8-7857-FA8C-3637-5E0F4852FFD7}"/>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0CF1FF19-1CAF-7064-593E-27D8900EEDE8}"/>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2060" name="Picture 12" descr="dino_6">
            <a:extLst>
              <a:ext uri="{FF2B5EF4-FFF2-40B4-BE49-F238E27FC236}">
                <a16:creationId xmlns:a16="http://schemas.microsoft.com/office/drawing/2014/main" id="{093A5348-313C-3BC0-D4BF-F22300449F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58"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dino_3">
            <a:extLst>
              <a:ext uri="{FF2B5EF4-FFF2-40B4-BE49-F238E27FC236}">
                <a16:creationId xmlns:a16="http://schemas.microsoft.com/office/drawing/2014/main" id="{8CA1EA3B-DD06-E2C4-0020-2F3585C7C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a:extLst>
              <a:ext uri="{FF2B5EF4-FFF2-40B4-BE49-F238E27FC236}">
                <a16:creationId xmlns:a16="http://schemas.microsoft.com/office/drawing/2014/main" id="{504F2167-7551-1049-1F1F-B8A7562836E2}"/>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2052" name="Rectangle 4">
            <a:extLst>
              <a:ext uri="{FF2B5EF4-FFF2-40B4-BE49-F238E27FC236}">
                <a16:creationId xmlns:a16="http://schemas.microsoft.com/office/drawing/2014/main" id="{F6E3FDF6-7FD7-B58A-3B7D-C5CC0A91A2E3}"/>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2A67C038-474A-AE80-AEC1-FC02B3530DEC}"/>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97EE5D2-A7BA-D0D8-7AFE-A58ECFC02781}"/>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38E954D1-F3EE-5CA0-C4E6-79EE0D1F6A25}"/>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EA20435B-314D-FD79-9541-0995C878F7CE}"/>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C2FBC509-9DC2-6B04-0C93-442A702DDC9A}"/>
              </a:ext>
            </a:extLst>
          </p:cNvPr>
          <p:cNvSpPr txBox="1">
            <a:spLocks noChangeArrowheads="1"/>
          </p:cNvSpPr>
          <p:nvPr/>
        </p:nvSpPr>
        <p:spPr bwMode="auto">
          <a:xfrm>
            <a:off x="5628218" y="6613526"/>
            <a:ext cx="690033"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10.</a:t>
            </a:r>
            <a:fld id="{BF1E372F-D303-4C71-BF73-EAB916625782}"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7ACA44E8-7857-FA8C-3637-5E0F4852FFD7}"/>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0CF1FF19-1CAF-7064-593E-27D8900EEDE8}"/>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2060" name="Picture 12" descr="dino_6">
            <a:extLst>
              <a:ext uri="{FF2B5EF4-FFF2-40B4-BE49-F238E27FC236}">
                <a16:creationId xmlns:a16="http://schemas.microsoft.com/office/drawing/2014/main" id="{093A5348-313C-3BC0-D4BF-F22300449F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60"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dino_3">
            <a:extLst>
              <a:ext uri="{FF2B5EF4-FFF2-40B4-BE49-F238E27FC236}">
                <a16:creationId xmlns:a16="http://schemas.microsoft.com/office/drawing/2014/main" id="{8CA1EA3B-DD06-E2C4-0020-2F3585C7C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a:extLst>
              <a:ext uri="{FF2B5EF4-FFF2-40B4-BE49-F238E27FC236}">
                <a16:creationId xmlns:a16="http://schemas.microsoft.com/office/drawing/2014/main" id="{504F2167-7551-1049-1F1F-B8A7562836E2}"/>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2052" name="Rectangle 4">
            <a:extLst>
              <a:ext uri="{FF2B5EF4-FFF2-40B4-BE49-F238E27FC236}">
                <a16:creationId xmlns:a16="http://schemas.microsoft.com/office/drawing/2014/main" id="{F6E3FDF6-7FD7-B58A-3B7D-C5CC0A91A2E3}"/>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2A67C038-474A-AE80-AEC1-FC02B3530DEC}"/>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97EE5D2-A7BA-D0D8-7AFE-A58ECFC02781}"/>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38E954D1-F3EE-5CA0-C4E6-79EE0D1F6A25}"/>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EA20435B-314D-FD79-9541-0995C878F7CE}"/>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C2FBC509-9DC2-6B04-0C93-442A702DDC9A}"/>
              </a:ext>
            </a:extLst>
          </p:cNvPr>
          <p:cNvSpPr txBox="1">
            <a:spLocks noChangeArrowheads="1"/>
          </p:cNvSpPr>
          <p:nvPr/>
        </p:nvSpPr>
        <p:spPr bwMode="auto">
          <a:xfrm>
            <a:off x="5628218" y="6613526"/>
            <a:ext cx="690033"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10.</a:t>
            </a:r>
            <a:fld id="{BF1E372F-D303-4C71-BF73-EAB916625782}"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7ACA44E8-7857-FA8C-3637-5E0F4852FFD7}"/>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0CF1FF19-1CAF-7064-593E-27D8900EEDE8}"/>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2060" name="Picture 12" descr="dino_6">
            <a:extLst>
              <a:ext uri="{FF2B5EF4-FFF2-40B4-BE49-F238E27FC236}">
                <a16:creationId xmlns:a16="http://schemas.microsoft.com/office/drawing/2014/main" id="{093A5348-313C-3BC0-D4BF-F22300449F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62"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dino_3">
            <a:extLst>
              <a:ext uri="{FF2B5EF4-FFF2-40B4-BE49-F238E27FC236}">
                <a16:creationId xmlns:a16="http://schemas.microsoft.com/office/drawing/2014/main" id="{8CA1EA3B-DD06-E2C4-0020-2F3585C7C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a:extLst>
              <a:ext uri="{FF2B5EF4-FFF2-40B4-BE49-F238E27FC236}">
                <a16:creationId xmlns:a16="http://schemas.microsoft.com/office/drawing/2014/main" id="{504F2167-7551-1049-1F1F-B8A7562836E2}"/>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2052" name="Rectangle 4">
            <a:extLst>
              <a:ext uri="{FF2B5EF4-FFF2-40B4-BE49-F238E27FC236}">
                <a16:creationId xmlns:a16="http://schemas.microsoft.com/office/drawing/2014/main" id="{F6E3FDF6-7FD7-B58A-3B7D-C5CC0A91A2E3}"/>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2A67C038-474A-AE80-AEC1-FC02B3530DEC}"/>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97EE5D2-A7BA-D0D8-7AFE-A58ECFC02781}"/>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38E954D1-F3EE-5CA0-C4E6-79EE0D1F6A25}"/>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EA20435B-314D-FD79-9541-0995C878F7CE}"/>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C2FBC509-9DC2-6B04-0C93-442A702DDC9A}"/>
              </a:ext>
            </a:extLst>
          </p:cNvPr>
          <p:cNvSpPr txBox="1">
            <a:spLocks noChangeArrowheads="1"/>
          </p:cNvSpPr>
          <p:nvPr/>
        </p:nvSpPr>
        <p:spPr bwMode="auto">
          <a:xfrm>
            <a:off x="5628218" y="6613526"/>
            <a:ext cx="690033"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10.</a:t>
            </a:r>
            <a:fld id="{BF1E372F-D303-4C71-BF73-EAB916625782}"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7ACA44E8-7857-FA8C-3637-5E0F4852FFD7}"/>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0CF1FF19-1CAF-7064-593E-27D8900EEDE8}"/>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2060" name="Picture 12" descr="dino_6">
            <a:extLst>
              <a:ext uri="{FF2B5EF4-FFF2-40B4-BE49-F238E27FC236}">
                <a16:creationId xmlns:a16="http://schemas.microsoft.com/office/drawing/2014/main" id="{093A5348-313C-3BC0-D4BF-F22300449F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64"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dino_3">
            <a:extLst>
              <a:ext uri="{FF2B5EF4-FFF2-40B4-BE49-F238E27FC236}">
                <a16:creationId xmlns:a16="http://schemas.microsoft.com/office/drawing/2014/main" id="{8CA1EA3B-DD06-E2C4-0020-2F3585C7C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a:extLst>
              <a:ext uri="{FF2B5EF4-FFF2-40B4-BE49-F238E27FC236}">
                <a16:creationId xmlns:a16="http://schemas.microsoft.com/office/drawing/2014/main" id="{504F2167-7551-1049-1F1F-B8A7562836E2}"/>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2052" name="Rectangle 4">
            <a:extLst>
              <a:ext uri="{FF2B5EF4-FFF2-40B4-BE49-F238E27FC236}">
                <a16:creationId xmlns:a16="http://schemas.microsoft.com/office/drawing/2014/main" id="{F6E3FDF6-7FD7-B58A-3B7D-C5CC0A91A2E3}"/>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2A67C038-474A-AE80-AEC1-FC02B3530DEC}"/>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97EE5D2-A7BA-D0D8-7AFE-A58ECFC02781}"/>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38E954D1-F3EE-5CA0-C4E6-79EE0D1F6A25}"/>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EA20435B-314D-FD79-9541-0995C878F7CE}"/>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C2FBC509-9DC2-6B04-0C93-442A702DDC9A}"/>
              </a:ext>
            </a:extLst>
          </p:cNvPr>
          <p:cNvSpPr txBox="1">
            <a:spLocks noChangeArrowheads="1"/>
          </p:cNvSpPr>
          <p:nvPr/>
        </p:nvSpPr>
        <p:spPr bwMode="auto">
          <a:xfrm>
            <a:off x="5628218" y="6613526"/>
            <a:ext cx="690033"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10.</a:t>
            </a:r>
            <a:fld id="{BF1E372F-D303-4C71-BF73-EAB916625782}"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7ACA44E8-7857-FA8C-3637-5E0F4852FFD7}"/>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0CF1FF19-1CAF-7064-593E-27D8900EEDE8}"/>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2060" name="Picture 12" descr="dino_6">
            <a:extLst>
              <a:ext uri="{FF2B5EF4-FFF2-40B4-BE49-F238E27FC236}">
                <a16:creationId xmlns:a16="http://schemas.microsoft.com/office/drawing/2014/main" id="{093A5348-313C-3BC0-D4BF-F22300449F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66"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F369B2BB-6F2F-CEB1-DC76-56CFCBD36C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6FE80612-2476-CD68-6572-338F4310FF57}"/>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0C0E6755-D7CA-526F-A60E-79BC3DE22050}"/>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CC47DB61-B693-0634-007F-4640A173FC0B}"/>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011D94DB-8B02-1785-27FC-69E24AD22987}"/>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25E8F402-8962-C68E-44D3-37E8AF6F46D7}"/>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F02ED070-0A8E-3679-0553-F251585F8A89}"/>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C39E1875-C507-0E3E-A4E6-B204BB25D682}"/>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9.</a:t>
            </a:r>
            <a:fld id="{A3C0265C-CF24-451C-A687-4A687E154E79}"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EDA2FA57-7BB6-0C73-4086-1A4B32C06E9F}"/>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4518BF6F-3DE8-3E9D-83A5-7C48FA1602C8}"/>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F0CF32BC-1BA4-C176-9B98-92929B07F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80"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dino_3">
            <a:extLst>
              <a:ext uri="{FF2B5EF4-FFF2-40B4-BE49-F238E27FC236}">
                <a16:creationId xmlns:a16="http://schemas.microsoft.com/office/drawing/2014/main" id="{8CA1EA3B-DD06-E2C4-0020-2F3585C7C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a:extLst>
              <a:ext uri="{FF2B5EF4-FFF2-40B4-BE49-F238E27FC236}">
                <a16:creationId xmlns:a16="http://schemas.microsoft.com/office/drawing/2014/main" id="{504F2167-7551-1049-1F1F-B8A7562836E2}"/>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2052" name="Rectangle 4">
            <a:extLst>
              <a:ext uri="{FF2B5EF4-FFF2-40B4-BE49-F238E27FC236}">
                <a16:creationId xmlns:a16="http://schemas.microsoft.com/office/drawing/2014/main" id="{F6E3FDF6-7FD7-B58A-3B7D-C5CC0A91A2E3}"/>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2A67C038-474A-AE80-AEC1-FC02B3530DEC}"/>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97EE5D2-A7BA-D0D8-7AFE-A58ECFC02781}"/>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38E954D1-F3EE-5CA0-C4E6-79EE0D1F6A25}"/>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EA20435B-314D-FD79-9541-0995C878F7CE}"/>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C2FBC509-9DC2-6B04-0C93-442A702DDC9A}"/>
              </a:ext>
            </a:extLst>
          </p:cNvPr>
          <p:cNvSpPr txBox="1">
            <a:spLocks noChangeArrowheads="1"/>
          </p:cNvSpPr>
          <p:nvPr/>
        </p:nvSpPr>
        <p:spPr bwMode="auto">
          <a:xfrm>
            <a:off x="5628218" y="6613526"/>
            <a:ext cx="690033"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10.</a:t>
            </a:r>
            <a:fld id="{BF1E372F-D303-4C71-BF73-EAB916625782}"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7ACA44E8-7857-FA8C-3637-5E0F4852FFD7}"/>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0CF1FF19-1CAF-7064-593E-27D8900EEDE8}"/>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2060" name="Picture 12" descr="dino_6">
            <a:extLst>
              <a:ext uri="{FF2B5EF4-FFF2-40B4-BE49-F238E27FC236}">
                <a16:creationId xmlns:a16="http://schemas.microsoft.com/office/drawing/2014/main" id="{093A5348-313C-3BC0-D4BF-F22300449F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68"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dino_3">
            <a:extLst>
              <a:ext uri="{FF2B5EF4-FFF2-40B4-BE49-F238E27FC236}">
                <a16:creationId xmlns:a16="http://schemas.microsoft.com/office/drawing/2014/main" id="{8CA1EA3B-DD06-E2C4-0020-2F3585C7C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a:extLst>
              <a:ext uri="{FF2B5EF4-FFF2-40B4-BE49-F238E27FC236}">
                <a16:creationId xmlns:a16="http://schemas.microsoft.com/office/drawing/2014/main" id="{504F2167-7551-1049-1F1F-B8A7562836E2}"/>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2052" name="Rectangle 4">
            <a:extLst>
              <a:ext uri="{FF2B5EF4-FFF2-40B4-BE49-F238E27FC236}">
                <a16:creationId xmlns:a16="http://schemas.microsoft.com/office/drawing/2014/main" id="{F6E3FDF6-7FD7-B58A-3B7D-C5CC0A91A2E3}"/>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2A67C038-474A-AE80-AEC1-FC02B3530DEC}"/>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97EE5D2-A7BA-D0D8-7AFE-A58ECFC02781}"/>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38E954D1-F3EE-5CA0-C4E6-79EE0D1F6A25}"/>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EA20435B-314D-FD79-9541-0995C878F7CE}"/>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C2FBC509-9DC2-6B04-0C93-442A702DDC9A}"/>
              </a:ext>
            </a:extLst>
          </p:cNvPr>
          <p:cNvSpPr txBox="1">
            <a:spLocks noChangeArrowheads="1"/>
          </p:cNvSpPr>
          <p:nvPr/>
        </p:nvSpPr>
        <p:spPr bwMode="auto">
          <a:xfrm>
            <a:off x="5628218" y="6613526"/>
            <a:ext cx="690033"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10.</a:t>
            </a:r>
            <a:fld id="{BF1E372F-D303-4C71-BF73-EAB916625782}"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7ACA44E8-7857-FA8C-3637-5E0F4852FFD7}"/>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0CF1FF19-1CAF-7064-593E-27D8900EEDE8}"/>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2060" name="Picture 12" descr="dino_6">
            <a:extLst>
              <a:ext uri="{FF2B5EF4-FFF2-40B4-BE49-F238E27FC236}">
                <a16:creationId xmlns:a16="http://schemas.microsoft.com/office/drawing/2014/main" id="{093A5348-313C-3BC0-D4BF-F22300449F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70"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dino_3">
            <a:extLst>
              <a:ext uri="{FF2B5EF4-FFF2-40B4-BE49-F238E27FC236}">
                <a16:creationId xmlns:a16="http://schemas.microsoft.com/office/drawing/2014/main" id="{8CA1EA3B-DD06-E2C4-0020-2F3585C7C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a:extLst>
              <a:ext uri="{FF2B5EF4-FFF2-40B4-BE49-F238E27FC236}">
                <a16:creationId xmlns:a16="http://schemas.microsoft.com/office/drawing/2014/main" id="{504F2167-7551-1049-1F1F-B8A7562836E2}"/>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2052" name="Rectangle 4">
            <a:extLst>
              <a:ext uri="{FF2B5EF4-FFF2-40B4-BE49-F238E27FC236}">
                <a16:creationId xmlns:a16="http://schemas.microsoft.com/office/drawing/2014/main" id="{F6E3FDF6-7FD7-B58A-3B7D-C5CC0A91A2E3}"/>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2A67C038-474A-AE80-AEC1-FC02B3530DEC}"/>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97EE5D2-A7BA-D0D8-7AFE-A58ECFC02781}"/>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38E954D1-F3EE-5CA0-C4E6-79EE0D1F6A25}"/>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EA20435B-314D-FD79-9541-0995C878F7CE}"/>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C2FBC509-9DC2-6B04-0C93-442A702DDC9A}"/>
              </a:ext>
            </a:extLst>
          </p:cNvPr>
          <p:cNvSpPr txBox="1">
            <a:spLocks noChangeArrowheads="1"/>
          </p:cNvSpPr>
          <p:nvPr/>
        </p:nvSpPr>
        <p:spPr bwMode="auto">
          <a:xfrm>
            <a:off x="5628218" y="6613526"/>
            <a:ext cx="690033"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10.</a:t>
            </a:r>
            <a:fld id="{BF1E372F-D303-4C71-BF73-EAB916625782}"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7ACA44E8-7857-FA8C-3637-5E0F4852FFD7}"/>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0CF1FF19-1CAF-7064-593E-27D8900EEDE8}"/>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2060" name="Picture 12" descr="dino_6">
            <a:extLst>
              <a:ext uri="{FF2B5EF4-FFF2-40B4-BE49-F238E27FC236}">
                <a16:creationId xmlns:a16="http://schemas.microsoft.com/office/drawing/2014/main" id="{093A5348-313C-3BC0-D4BF-F22300449F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72"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dino_3">
            <a:extLst>
              <a:ext uri="{FF2B5EF4-FFF2-40B4-BE49-F238E27FC236}">
                <a16:creationId xmlns:a16="http://schemas.microsoft.com/office/drawing/2014/main" id="{8CA1EA3B-DD06-E2C4-0020-2F3585C7C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a:extLst>
              <a:ext uri="{FF2B5EF4-FFF2-40B4-BE49-F238E27FC236}">
                <a16:creationId xmlns:a16="http://schemas.microsoft.com/office/drawing/2014/main" id="{504F2167-7551-1049-1F1F-B8A7562836E2}"/>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2052" name="Rectangle 4">
            <a:extLst>
              <a:ext uri="{FF2B5EF4-FFF2-40B4-BE49-F238E27FC236}">
                <a16:creationId xmlns:a16="http://schemas.microsoft.com/office/drawing/2014/main" id="{F6E3FDF6-7FD7-B58A-3B7D-C5CC0A91A2E3}"/>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2A67C038-474A-AE80-AEC1-FC02B3530DEC}"/>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97EE5D2-A7BA-D0D8-7AFE-A58ECFC02781}"/>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38E954D1-F3EE-5CA0-C4E6-79EE0D1F6A25}"/>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EA20435B-314D-FD79-9541-0995C878F7CE}"/>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C2FBC509-9DC2-6B04-0C93-442A702DDC9A}"/>
              </a:ext>
            </a:extLst>
          </p:cNvPr>
          <p:cNvSpPr txBox="1">
            <a:spLocks noChangeArrowheads="1"/>
          </p:cNvSpPr>
          <p:nvPr/>
        </p:nvSpPr>
        <p:spPr bwMode="auto">
          <a:xfrm>
            <a:off x="5628218" y="6613526"/>
            <a:ext cx="690033"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10.</a:t>
            </a:r>
            <a:fld id="{BF1E372F-D303-4C71-BF73-EAB916625782}"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7ACA44E8-7857-FA8C-3637-5E0F4852FFD7}"/>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0CF1FF19-1CAF-7064-593E-27D8900EEDE8}"/>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2060" name="Picture 12" descr="dino_6">
            <a:extLst>
              <a:ext uri="{FF2B5EF4-FFF2-40B4-BE49-F238E27FC236}">
                <a16:creationId xmlns:a16="http://schemas.microsoft.com/office/drawing/2014/main" id="{093A5348-313C-3BC0-D4BF-F22300449F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74"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dino_3">
            <a:extLst>
              <a:ext uri="{FF2B5EF4-FFF2-40B4-BE49-F238E27FC236}">
                <a16:creationId xmlns:a16="http://schemas.microsoft.com/office/drawing/2014/main" id="{8CA1EA3B-DD06-E2C4-0020-2F3585C7C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a:extLst>
              <a:ext uri="{FF2B5EF4-FFF2-40B4-BE49-F238E27FC236}">
                <a16:creationId xmlns:a16="http://schemas.microsoft.com/office/drawing/2014/main" id="{504F2167-7551-1049-1F1F-B8A7562836E2}"/>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2052" name="Rectangle 4">
            <a:extLst>
              <a:ext uri="{FF2B5EF4-FFF2-40B4-BE49-F238E27FC236}">
                <a16:creationId xmlns:a16="http://schemas.microsoft.com/office/drawing/2014/main" id="{F6E3FDF6-7FD7-B58A-3B7D-C5CC0A91A2E3}"/>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2A67C038-474A-AE80-AEC1-FC02B3530DEC}"/>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97EE5D2-A7BA-D0D8-7AFE-A58ECFC02781}"/>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38E954D1-F3EE-5CA0-C4E6-79EE0D1F6A25}"/>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EA20435B-314D-FD79-9541-0995C878F7CE}"/>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C2FBC509-9DC2-6B04-0C93-442A702DDC9A}"/>
              </a:ext>
            </a:extLst>
          </p:cNvPr>
          <p:cNvSpPr txBox="1">
            <a:spLocks noChangeArrowheads="1"/>
          </p:cNvSpPr>
          <p:nvPr/>
        </p:nvSpPr>
        <p:spPr bwMode="auto">
          <a:xfrm>
            <a:off x="5628218" y="6613526"/>
            <a:ext cx="690033"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10.</a:t>
            </a:r>
            <a:fld id="{BF1E372F-D303-4C71-BF73-EAB916625782}"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7ACA44E8-7857-FA8C-3637-5E0F4852FFD7}"/>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0CF1FF19-1CAF-7064-593E-27D8900EEDE8}"/>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2060" name="Picture 12" descr="dino_6">
            <a:extLst>
              <a:ext uri="{FF2B5EF4-FFF2-40B4-BE49-F238E27FC236}">
                <a16:creationId xmlns:a16="http://schemas.microsoft.com/office/drawing/2014/main" id="{093A5348-313C-3BC0-D4BF-F22300449F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76"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dino_3">
            <a:extLst>
              <a:ext uri="{FF2B5EF4-FFF2-40B4-BE49-F238E27FC236}">
                <a16:creationId xmlns:a16="http://schemas.microsoft.com/office/drawing/2014/main" id="{8CA1EA3B-DD06-E2C4-0020-2F3585C7C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a:extLst>
              <a:ext uri="{FF2B5EF4-FFF2-40B4-BE49-F238E27FC236}">
                <a16:creationId xmlns:a16="http://schemas.microsoft.com/office/drawing/2014/main" id="{504F2167-7551-1049-1F1F-B8A7562836E2}"/>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2052" name="Rectangle 4">
            <a:extLst>
              <a:ext uri="{FF2B5EF4-FFF2-40B4-BE49-F238E27FC236}">
                <a16:creationId xmlns:a16="http://schemas.microsoft.com/office/drawing/2014/main" id="{F6E3FDF6-7FD7-B58A-3B7D-C5CC0A91A2E3}"/>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2A67C038-474A-AE80-AEC1-FC02B3530DEC}"/>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97EE5D2-A7BA-D0D8-7AFE-A58ECFC02781}"/>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38E954D1-F3EE-5CA0-C4E6-79EE0D1F6A25}"/>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EA20435B-314D-FD79-9541-0995C878F7CE}"/>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C2FBC509-9DC2-6B04-0C93-442A702DDC9A}"/>
              </a:ext>
            </a:extLst>
          </p:cNvPr>
          <p:cNvSpPr txBox="1">
            <a:spLocks noChangeArrowheads="1"/>
          </p:cNvSpPr>
          <p:nvPr/>
        </p:nvSpPr>
        <p:spPr bwMode="auto">
          <a:xfrm>
            <a:off x="5628218" y="6613526"/>
            <a:ext cx="690033"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10.</a:t>
            </a:r>
            <a:fld id="{BF1E372F-D303-4C71-BF73-EAB916625782}"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7ACA44E8-7857-FA8C-3637-5E0F4852FFD7}"/>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0CF1FF19-1CAF-7064-593E-27D8900EEDE8}"/>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2060" name="Picture 12" descr="dino_6">
            <a:extLst>
              <a:ext uri="{FF2B5EF4-FFF2-40B4-BE49-F238E27FC236}">
                <a16:creationId xmlns:a16="http://schemas.microsoft.com/office/drawing/2014/main" id="{093A5348-313C-3BC0-D4BF-F22300449F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78"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dino_3">
            <a:extLst>
              <a:ext uri="{FF2B5EF4-FFF2-40B4-BE49-F238E27FC236}">
                <a16:creationId xmlns:a16="http://schemas.microsoft.com/office/drawing/2014/main" id="{8CA1EA3B-DD06-E2C4-0020-2F3585C7C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a:extLst>
              <a:ext uri="{FF2B5EF4-FFF2-40B4-BE49-F238E27FC236}">
                <a16:creationId xmlns:a16="http://schemas.microsoft.com/office/drawing/2014/main" id="{504F2167-7551-1049-1F1F-B8A7562836E2}"/>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2052" name="Rectangle 4">
            <a:extLst>
              <a:ext uri="{FF2B5EF4-FFF2-40B4-BE49-F238E27FC236}">
                <a16:creationId xmlns:a16="http://schemas.microsoft.com/office/drawing/2014/main" id="{F6E3FDF6-7FD7-B58A-3B7D-C5CC0A91A2E3}"/>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2A67C038-474A-AE80-AEC1-FC02B3530DEC}"/>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97EE5D2-A7BA-D0D8-7AFE-A58ECFC02781}"/>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38E954D1-F3EE-5CA0-C4E6-79EE0D1F6A25}"/>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EA20435B-314D-FD79-9541-0995C878F7CE}"/>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C2FBC509-9DC2-6B04-0C93-442A702DDC9A}"/>
              </a:ext>
            </a:extLst>
          </p:cNvPr>
          <p:cNvSpPr txBox="1">
            <a:spLocks noChangeArrowheads="1"/>
          </p:cNvSpPr>
          <p:nvPr/>
        </p:nvSpPr>
        <p:spPr bwMode="auto">
          <a:xfrm>
            <a:off x="5628218" y="6613526"/>
            <a:ext cx="690033"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10.</a:t>
            </a:r>
            <a:fld id="{BF1E372F-D303-4C71-BF73-EAB916625782}"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7ACA44E8-7857-FA8C-3637-5E0F4852FFD7}"/>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0CF1FF19-1CAF-7064-593E-27D8900EEDE8}"/>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2060" name="Picture 12" descr="dino_6">
            <a:extLst>
              <a:ext uri="{FF2B5EF4-FFF2-40B4-BE49-F238E27FC236}">
                <a16:creationId xmlns:a16="http://schemas.microsoft.com/office/drawing/2014/main" id="{093A5348-313C-3BC0-D4BF-F22300449F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80"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dino_3">
            <a:extLst>
              <a:ext uri="{FF2B5EF4-FFF2-40B4-BE49-F238E27FC236}">
                <a16:creationId xmlns:a16="http://schemas.microsoft.com/office/drawing/2014/main" id="{8CA1EA3B-DD06-E2C4-0020-2F3585C7C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a:extLst>
              <a:ext uri="{FF2B5EF4-FFF2-40B4-BE49-F238E27FC236}">
                <a16:creationId xmlns:a16="http://schemas.microsoft.com/office/drawing/2014/main" id="{504F2167-7551-1049-1F1F-B8A7562836E2}"/>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2052" name="Rectangle 4">
            <a:extLst>
              <a:ext uri="{FF2B5EF4-FFF2-40B4-BE49-F238E27FC236}">
                <a16:creationId xmlns:a16="http://schemas.microsoft.com/office/drawing/2014/main" id="{F6E3FDF6-7FD7-B58A-3B7D-C5CC0A91A2E3}"/>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2A67C038-474A-AE80-AEC1-FC02B3530DEC}"/>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97EE5D2-A7BA-D0D8-7AFE-A58ECFC02781}"/>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38E954D1-F3EE-5CA0-C4E6-79EE0D1F6A25}"/>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EA20435B-314D-FD79-9541-0995C878F7CE}"/>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C2FBC509-9DC2-6B04-0C93-442A702DDC9A}"/>
              </a:ext>
            </a:extLst>
          </p:cNvPr>
          <p:cNvSpPr txBox="1">
            <a:spLocks noChangeArrowheads="1"/>
          </p:cNvSpPr>
          <p:nvPr/>
        </p:nvSpPr>
        <p:spPr bwMode="auto">
          <a:xfrm>
            <a:off x="5628218" y="6613526"/>
            <a:ext cx="690033"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10.</a:t>
            </a:r>
            <a:fld id="{BF1E372F-D303-4C71-BF73-EAB916625782}"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7ACA44E8-7857-FA8C-3637-5E0F4852FFD7}"/>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0CF1FF19-1CAF-7064-593E-27D8900EEDE8}"/>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2060" name="Picture 12" descr="dino_6">
            <a:extLst>
              <a:ext uri="{FF2B5EF4-FFF2-40B4-BE49-F238E27FC236}">
                <a16:creationId xmlns:a16="http://schemas.microsoft.com/office/drawing/2014/main" id="{093A5348-313C-3BC0-D4BF-F22300449F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82"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dino_3">
            <a:extLst>
              <a:ext uri="{FF2B5EF4-FFF2-40B4-BE49-F238E27FC236}">
                <a16:creationId xmlns:a16="http://schemas.microsoft.com/office/drawing/2014/main" id="{8CA1EA3B-DD06-E2C4-0020-2F3585C7C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a:extLst>
              <a:ext uri="{FF2B5EF4-FFF2-40B4-BE49-F238E27FC236}">
                <a16:creationId xmlns:a16="http://schemas.microsoft.com/office/drawing/2014/main" id="{504F2167-7551-1049-1F1F-B8A7562836E2}"/>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2052" name="Rectangle 4">
            <a:extLst>
              <a:ext uri="{FF2B5EF4-FFF2-40B4-BE49-F238E27FC236}">
                <a16:creationId xmlns:a16="http://schemas.microsoft.com/office/drawing/2014/main" id="{F6E3FDF6-7FD7-B58A-3B7D-C5CC0A91A2E3}"/>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2A67C038-474A-AE80-AEC1-FC02B3530DEC}"/>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97EE5D2-A7BA-D0D8-7AFE-A58ECFC02781}"/>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38E954D1-F3EE-5CA0-C4E6-79EE0D1F6A25}"/>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EA20435B-314D-FD79-9541-0995C878F7CE}"/>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C2FBC509-9DC2-6B04-0C93-442A702DDC9A}"/>
              </a:ext>
            </a:extLst>
          </p:cNvPr>
          <p:cNvSpPr txBox="1">
            <a:spLocks noChangeArrowheads="1"/>
          </p:cNvSpPr>
          <p:nvPr/>
        </p:nvSpPr>
        <p:spPr bwMode="auto">
          <a:xfrm>
            <a:off x="5628218" y="6613526"/>
            <a:ext cx="690033"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10.</a:t>
            </a:r>
            <a:fld id="{BF1E372F-D303-4C71-BF73-EAB916625782}"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7ACA44E8-7857-FA8C-3637-5E0F4852FFD7}"/>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0CF1FF19-1CAF-7064-593E-27D8900EEDE8}"/>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2060" name="Picture 12" descr="dino_6">
            <a:extLst>
              <a:ext uri="{FF2B5EF4-FFF2-40B4-BE49-F238E27FC236}">
                <a16:creationId xmlns:a16="http://schemas.microsoft.com/office/drawing/2014/main" id="{093A5348-313C-3BC0-D4BF-F22300449F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84"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dino_3">
            <a:extLst>
              <a:ext uri="{FF2B5EF4-FFF2-40B4-BE49-F238E27FC236}">
                <a16:creationId xmlns:a16="http://schemas.microsoft.com/office/drawing/2014/main" id="{8CA1EA3B-DD06-E2C4-0020-2F3585C7C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a:extLst>
              <a:ext uri="{FF2B5EF4-FFF2-40B4-BE49-F238E27FC236}">
                <a16:creationId xmlns:a16="http://schemas.microsoft.com/office/drawing/2014/main" id="{504F2167-7551-1049-1F1F-B8A7562836E2}"/>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2052" name="Rectangle 4">
            <a:extLst>
              <a:ext uri="{FF2B5EF4-FFF2-40B4-BE49-F238E27FC236}">
                <a16:creationId xmlns:a16="http://schemas.microsoft.com/office/drawing/2014/main" id="{F6E3FDF6-7FD7-B58A-3B7D-C5CC0A91A2E3}"/>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2A67C038-474A-AE80-AEC1-FC02B3530DEC}"/>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97EE5D2-A7BA-D0D8-7AFE-A58ECFC02781}"/>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38E954D1-F3EE-5CA0-C4E6-79EE0D1F6A25}"/>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EA20435B-314D-FD79-9541-0995C878F7CE}"/>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C2FBC509-9DC2-6B04-0C93-442A702DDC9A}"/>
              </a:ext>
            </a:extLst>
          </p:cNvPr>
          <p:cNvSpPr txBox="1">
            <a:spLocks noChangeArrowheads="1"/>
          </p:cNvSpPr>
          <p:nvPr/>
        </p:nvSpPr>
        <p:spPr bwMode="auto">
          <a:xfrm>
            <a:off x="5628218" y="6613526"/>
            <a:ext cx="690033"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10.</a:t>
            </a:r>
            <a:fld id="{BF1E372F-D303-4C71-BF73-EAB916625782}"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7ACA44E8-7857-FA8C-3637-5E0F4852FFD7}"/>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0CF1FF19-1CAF-7064-593E-27D8900EEDE8}"/>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2060" name="Picture 12" descr="dino_6">
            <a:extLst>
              <a:ext uri="{FF2B5EF4-FFF2-40B4-BE49-F238E27FC236}">
                <a16:creationId xmlns:a16="http://schemas.microsoft.com/office/drawing/2014/main" id="{093A5348-313C-3BC0-D4BF-F22300449F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86"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F369B2BB-6F2F-CEB1-DC76-56CFCBD36C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6FE80612-2476-CD68-6572-338F4310FF57}"/>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0C0E6755-D7CA-526F-A60E-79BC3DE22050}"/>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CC47DB61-B693-0634-007F-4640A173FC0B}"/>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011D94DB-8B02-1785-27FC-69E24AD22987}"/>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25E8F402-8962-C68E-44D3-37E8AF6F46D7}"/>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F02ED070-0A8E-3679-0553-F251585F8A89}"/>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C39E1875-C507-0E3E-A4E6-B204BB25D682}"/>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9.</a:t>
            </a:r>
            <a:fld id="{A3C0265C-CF24-451C-A687-4A687E154E79}"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EDA2FA57-7BB6-0C73-4086-1A4B32C06E9F}"/>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4518BF6F-3DE8-3E9D-83A5-7C48FA1602C8}"/>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F0CF32BC-1BA4-C176-9B98-92929B07F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82"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dino_3">
            <a:extLst>
              <a:ext uri="{FF2B5EF4-FFF2-40B4-BE49-F238E27FC236}">
                <a16:creationId xmlns:a16="http://schemas.microsoft.com/office/drawing/2014/main" id="{8CA1EA3B-DD06-E2C4-0020-2F3585C7C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a:extLst>
              <a:ext uri="{FF2B5EF4-FFF2-40B4-BE49-F238E27FC236}">
                <a16:creationId xmlns:a16="http://schemas.microsoft.com/office/drawing/2014/main" id="{504F2167-7551-1049-1F1F-B8A7562836E2}"/>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2052" name="Rectangle 4">
            <a:extLst>
              <a:ext uri="{FF2B5EF4-FFF2-40B4-BE49-F238E27FC236}">
                <a16:creationId xmlns:a16="http://schemas.microsoft.com/office/drawing/2014/main" id="{F6E3FDF6-7FD7-B58A-3B7D-C5CC0A91A2E3}"/>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2A67C038-474A-AE80-AEC1-FC02B3530DEC}"/>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97EE5D2-A7BA-D0D8-7AFE-A58ECFC02781}"/>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38E954D1-F3EE-5CA0-C4E6-79EE0D1F6A25}"/>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EA20435B-314D-FD79-9541-0995C878F7CE}"/>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C2FBC509-9DC2-6B04-0C93-442A702DDC9A}"/>
              </a:ext>
            </a:extLst>
          </p:cNvPr>
          <p:cNvSpPr txBox="1">
            <a:spLocks noChangeArrowheads="1"/>
          </p:cNvSpPr>
          <p:nvPr/>
        </p:nvSpPr>
        <p:spPr bwMode="auto">
          <a:xfrm>
            <a:off x="5628218" y="6613526"/>
            <a:ext cx="690033"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10.</a:t>
            </a:r>
            <a:fld id="{BF1E372F-D303-4C71-BF73-EAB916625782}"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7ACA44E8-7857-FA8C-3637-5E0F4852FFD7}"/>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0CF1FF19-1CAF-7064-593E-27D8900EEDE8}"/>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2060" name="Picture 12" descr="dino_6">
            <a:extLst>
              <a:ext uri="{FF2B5EF4-FFF2-40B4-BE49-F238E27FC236}">
                <a16:creationId xmlns:a16="http://schemas.microsoft.com/office/drawing/2014/main" id="{093A5348-313C-3BC0-D4BF-F22300449F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88"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dino_3">
            <a:extLst>
              <a:ext uri="{FF2B5EF4-FFF2-40B4-BE49-F238E27FC236}">
                <a16:creationId xmlns:a16="http://schemas.microsoft.com/office/drawing/2014/main" id="{8CA1EA3B-DD06-E2C4-0020-2F3585C7C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a:extLst>
              <a:ext uri="{FF2B5EF4-FFF2-40B4-BE49-F238E27FC236}">
                <a16:creationId xmlns:a16="http://schemas.microsoft.com/office/drawing/2014/main" id="{504F2167-7551-1049-1F1F-B8A7562836E2}"/>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2052" name="Rectangle 4">
            <a:extLst>
              <a:ext uri="{FF2B5EF4-FFF2-40B4-BE49-F238E27FC236}">
                <a16:creationId xmlns:a16="http://schemas.microsoft.com/office/drawing/2014/main" id="{F6E3FDF6-7FD7-B58A-3B7D-C5CC0A91A2E3}"/>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2A67C038-474A-AE80-AEC1-FC02B3530DEC}"/>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97EE5D2-A7BA-D0D8-7AFE-A58ECFC02781}"/>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38E954D1-F3EE-5CA0-C4E6-79EE0D1F6A25}"/>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EA20435B-314D-FD79-9541-0995C878F7CE}"/>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C2FBC509-9DC2-6B04-0C93-442A702DDC9A}"/>
              </a:ext>
            </a:extLst>
          </p:cNvPr>
          <p:cNvSpPr txBox="1">
            <a:spLocks noChangeArrowheads="1"/>
          </p:cNvSpPr>
          <p:nvPr/>
        </p:nvSpPr>
        <p:spPr bwMode="auto">
          <a:xfrm>
            <a:off x="5628218" y="6613526"/>
            <a:ext cx="690033"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10.</a:t>
            </a:r>
            <a:fld id="{BF1E372F-D303-4C71-BF73-EAB916625782}"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7ACA44E8-7857-FA8C-3637-5E0F4852FFD7}"/>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0CF1FF19-1CAF-7064-593E-27D8900EEDE8}"/>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2060" name="Picture 12" descr="dino_6">
            <a:extLst>
              <a:ext uri="{FF2B5EF4-FFF2-40B4-BE49-F238E27FC236}">
                <a16:creationId xmlns:a16="http://schemas.microsoft.com/office/drawing/2014/main" id="{093A5348-313C-3BC0-D4BF-F22300449F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90"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dino_3">
            <a:extLst>
              <a:ext uri="{FF2B5EF4-FFF2-40B4-BE49-F238E27FC236}">
                <a16:creationId xmlns:a16="http://schemas.microsoft.com/office/drawing/2014/main" id="{8CA1EA3B-DD06-E2C4-0020-2F3585C7C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a:extLst>
              <a:ext uri="{FF2B5EF4-FFF2-40B4-BE49-F238E27FC236}">
                <a16:creationId xmlns:a16="http://schemas.microsoft.com/office/drawing/2014/main" id="{504F2167-7551-1049-1F1F-B8A7562836E2}"/>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2052" name="Rectangle 4">
            <a:extLst>
              <a:ext uri="{FF2B5EF4-FFF2-40B4-BE49-F238E27FC236}">
                <a16:creationId xmlns:a16="http://schemas.microsoft.com/office/drawing/2014/main" id="{F6E3FDF6-7FD7-B58A-3B7D-C5CC0A91A2E3}"/>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2A67C038-474A-AE80-AEC1-FC02B3530DEC}"/>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97EE5D2-A7BA-D0D8-7AFE-A58ECFC02781}"/>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38E954D1-F3EE-5CA0-C4E6-79EE0D1F6A25}"/>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EA20435B-314D-FD79-9541-0995C878F7CE}"/>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C2FBC509-9DC2-6B04-0C93-442A702DDC9A}"/>
              </a:ext>
            </a:extLst>
          </p:cNvPr>
          <p:cNvSpPr txBox="1">
            <a:spLocks noChangeArrowheads="1"/>
          </p:cNvSpPr>
          <p:nvPr/>
        </p:nvSpPr>
        <p:spPr bwMode="auto">
          <a:xfrm>
            <a:off x="5628218" y="6613526"/>
            <a:ext cx="690033"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10.</a:t>
            </a:r>
            <a:fld id="{BF1E372F-D303-4C71-BF73-EAB916625782}"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7ACA44E8-7857-FA8C-3637-5E0F4852FFD7}"/>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0CF1FF19-1CAF-7064-593E-27D8900EEDE8}"/>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2060" name="Picture 12" descr="dino_6">
            <a:extLst>
              <a:ext uri="{FF2B5EF4-FFF2-40B4-BE49-F238E27FC236}">
                <a16:creationId xmlns:a16="http://schemas.microsoft.com/office/drawing/2014/main" id="{093A5348-313C-3BC0-D4BF-F22300449F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92"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dino_3">
            <a:extLst>
              <a:ext uri="{FF2B5EF4-FFF2-40B4-BE49-F238E27FC236}">
                <a16:creationId xmlns:a16="http://schemas.microsoft.com/office/drawing/2014/main" id="{8CA1EA3B-DD06-E2C4-0020-2F3585C7C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a:extLst>
              <a:ext uri="{FF2B5EF4-FFF2-40B4-BE49-F238E27FC236}">
                <a16:creationId xmlns:a16="http://schemas.microsoft.com/office/drawing/2014/main" id="{504F2167-7551-1049-1F1F-B8A7562836E2}"/>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2052" name="Rectangle 4">
            <a:extLst>
              <a:ext uri="{FF2B5EF4-FFF2-40B4-BE49-F238E27FC236}">
                <a16:creationId xmlns:a16="http://schemas.microsoft.com/office/drawing/2014/main" id="{F6E3FDF6-7FD7-B58A-3B7D-C5CC0A91A2E3}"/>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2A67C038-474A-AE80-AEC1-FC02B3530DEC}"/>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97EE5D2-A7BA-D0D8-7AFE-A58ECFC02781}"/>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38E954D1-F3EE-5CA0-C4E6-79EE0D1F6A25}"/>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EA20435B-314D-FD79-9541-0995C878F7CE}"/>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C2FBC509-9DC2-6B04-0C93-442A702DDC9A}"/>
              </a:ext>
            </a:extLst>
          </p:cNvPr>
          <p:cNvSpPr txBox="1">
            <a:spLocks noChangeArrowheads="1"/>
          </p:cNvSpPr>
          <p:nvPr/>
        </p:nvSpPr>
        <p:spPr bwMode="auto">
          <a:xfrm>
            <a:off x="5628218" y="6613526"/>
            <a:ext cx="690033"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10.</a:t>
            </a:r>
            <a:fld id="{BF1E372F-D303-4C71-BF73-EAB916625782}"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7ACA44E8-7857-FA8C-3637-5E0F4852FFD7}"/>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0CF1FF19-1CAF-7064-593E-27D8900EEDE8}"/>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2060" name="Picture 12" descr="dino_6">
            <a:extLst>
              <a:ext uri="{FF2B5EF4-FFF2-40B4-BE49-F238E27FC236}">
                <a16:creationId xmlns:a16="http://schemas.microsoft.com/office/drawing/2014/main" id="{093A5348-313C-3BC0-D4BF-F22300449F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94"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dino_3">
            <a:extLst>
              <a:ext uri="{FF2B5EF4-FFF2-40B4-BE49-F238E27FC236}">
                <a16:creationId xmlns:a16="http://schemas.microsoft.com/office/drawing/2014/main" id="{8CA1EA3B-DD06-E2C4-0020-2F3585C7C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a:extLst>
              <a:ext uri="{FF2B5EF4-FFF2-40B4-BE49-F238E27FC236}">
                <a16:creationId xmlns:a16="http://schemas.microsoft.com/office/drawing/2014/main" id="{504F2167-7551-1049-1F1F-B8A7562836E2}"/>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2052" name="Rectangle 4">
            <a:extLst>
              <a:ext uri="{FF2B5EF4-FFF2-40B4-BE49-F238E27FC236}">
                <a16:creationId xmlns:a16="http://schemas.microsoft.com/office/drawing/2014/main" id="{F6E3FDF6-7FD7-B58A-3B7D-C5CC0A91A2E3}"/>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2A67C038-474A-AE80-AEC1-FC02B3530DEC}"/>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97EE5D2-A7BA-D0D8-7AFE-A58ECFC02781}"/>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38E954D1-F3EE-5CA0-C4E6-79EE0D1F6A25}"/>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EA20435B-314D-FD79-9541-0995C878F7CE}"/>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C2FBC509-9DC2-6B04-0C93-442A702DDC9A}"/>
              </a:ext>
            </a:extLst>
          </p:cNvPr>
          <p:cNvSpPr txBox="1">
            <a:spLocks noChangeArrowheads="1"/>
          </p:cNvSpPr>
          <p:nvPr/>
        </p:nvSpPr>
        <p:spPr bwMode="auto">
          <a:xfrm>
            <a:off x="5628218" y="6613526"/>
            <a:ext cx="690033"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10.</a:t>
            </a:r>
            <a:fld id="{BF1E372F-D303-4C71-BF73-EAB916625782}"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7ACA44E8-7857-FA8C-3637-5E0F4852FFD7}"/>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0CF1FF19-1CAF-7064-593E-27D8900EEDE8}"/>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2060" name="Picture 12" descr="dino_6">
            <a:extLst>
              <a:ext uri="{FF2B5EF4-FFF2-40B4-BE49-F238E27FC236}">
                <a16:creationId xmlns:a16="http://schemas.microsoft.com/office/drawing/2014/main" id="{093A5348-313C-3BC0-D4BF-F22300449F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96"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dino_3">
            <a:extLst>
              <a:ext uri="{FF2B5EF4-FFF2-40B4-BE49-F238E27FC236}">
                <a16:creationId xmlns:a16="http://schemas.microsoft.com/office/drawing/2014/main" id="{8CA1EA3B-DD06-E2C4-0020-2F3585C7C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a:extLst>
              <a:ext uri="{FF2B5EF4-FFF2-40B4-BE49-F238E27FC236}">
                <a16:creationId xmlns:a16="http://schemas.microsoft.com/office/drawing/2014/main" id="{504F2167-7551-1049-1F1F-B8A7562836E2}"/>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2052" name="Rectangle 4">
            <a:extLst>
              <a:ext uri="{FF2B5EF4-FFF2-40B4-BE49-F238E27FC236}">
                <a16:creationId xmlns:a16="http://schemas.microsoft.com/office/drawing/2014/main" id="{F6E3FDF6-7FD7-B58A-3B7D-C5CC0A91A2E3}"/>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2A67C038-474A-AE80-AEC1-FC02B3530DEC}"/>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97EE5D2-A7BA-D0D8-7AFE-A58ECFC02781}"/>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38E954D1-F3EE-5CA0-C4E6-79EE0D1F6A25}"/>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EA20435B-314D-FD79-9541-0995C878F7CE}"/>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C2FBC509-9DC2-6B04-0C93-442A702DDC9A}"/>
              </a:ext>
            </a:extLst>
          </p:cNvPr>
          <p:cNvSpPr txBox="1">
            <a:spLocks noChangeArrowheads="1"/>
          </p:cNvSpPr>
          <p:nvPr/>
        </p:nvSpPr>
        <p:spPr bwMode="auto">
          <a:xfrm>
            <a:off x="5628218" y="6613526"/>
            <a:ext cx="690033"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10.</a:t>
            </a:r>
            <a:fld id="{BF1E372F-D303-4C71-BF73-EAB916625782}"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7ACA44E8-7857-FA8C-3637-5E0F4852FFD7}"/>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0CF1FF19-1CAF-7064-593E-27D8900EEDE8}"/>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2060" name="Picture 12" descr="dino_6">
            <a:extLst>
              <a:ext uri="{FF2B5EF4-FFF2-40B4-BE49-F238E27FC236}">
                <a16:creationId xmlns:a16="http://schemas.microsoft.com/office/drawing/2014/main" id="{093A5348-313C-3BC0-D4BF-F22300449F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98"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dino_3">
            <a:extLst>
              <a:ext uri="{FF2B5EF4-FFF2-40B4-BE49-F238E27FC236}">
                <a16:creationId xmlns:a16="http://schemas.microsoft.com/office/drawing/2014/main" id="{8CA1EA3B-DD06-E2C4-0020-2F3585C7C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a:extLst>
              <a:ext uri="{FF2B5EF4-FFF2-40B4-BE49-F238E27FC236}">
                <a16:creationId xmlns:a16="http://schemas.microsoft.com/office/drawing/2014/main" id="{504F2167-7551-1049-1F1F-B8A7562836E2}"/>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2052" name="Rectangle 4">
            <a:extLst>
              <a:ext uri="{FF2B5EF4-FFF2-40B4-BE49-F238E27FC236}">
                <a16:creationId xmlns:a16="http://schemas.microsoft.com/office/drawing/2014/main" id="{F6E3FDF6-7FD7-B58A-3B7D-C5CC0A91A2E3}"/>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2A67C038-474A-AE80-AEC1-FC02B3530DEC}"/>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97EE5D2-A7BA-D0D8-7AFE-A58ECFC02781}"/>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38E954D1-F3EE-5CA0-C4E6-79EE0D1F6A25}"/>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EA20435B-314D-FD79-9541-0995C878F7CE}"/>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C2FBC509-9DC2-6B04-0C93-442A702DDC9A}"/>
              </a:ext>
            </a:extLst>
          </p:cNvPr>
          <p:cNvSpPr txBox="1">
            <a:spLocks noChangeArrowheads="1"/>
          </p:cNvSpPr>
          <p:nvPr/>
        </p:nvSpPr>
        <p:spPr bwMode="auto">
          <a:xfrm>
            <a:off x="5628218" y="6613526"/>
            <a:ext cx="690033"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10.</a:t>
            </a:r>
            <a:fld id="{BF1E372F-D303-4C71-BF73-EAB916625782}"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7ACA44E8-7857-FA8C-3637-5E0F4852FFD7}"/>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0CF1FF19-1CAF-7064-593E-27D8900EEDE8}"/>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2060" name="Picture 12" descr="dino_6">
            <a:extLst>
              <a:ext uri="{FF2B5EF4-FFF2-40B4-BE49-F238E27FC236}">
                <a16:creationId xmlns:a16="http://schemas.microsoft.com/office/drawing/2014/main" id="{093A5348-313C-3BC0-D4BF-F22300449F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200"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dino_3">
            <a:extLst>
              <a:ext uri="{FF2B5EF4-FFF2-40B4-BE49-F238E27FC236}">
                <a16:creationId xmlns:a16="http://schemas.microsoft.com/office/drawing/2014/main" id="{8CA1EA3B-DD06-E2C4-0020-2F3585C7C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a:extLst>
              <a:ext uri="{FF2B5EF4-FFF2-40B4-BE49-F238E27FC236}">
                <a16:creationId xmlns:a16="http://schemas.microsoft.com/office/drawing/2014/main" id="{504F2167-7551-1049-1F1F-B8A7562836E2}"/>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2052" name="Rectangle 4">
            <a:extLst>
              <a:ext uri="{FF2B5EF4-FFF2-40B4-BE49-F238E27FC236}">
                <a16:creationId xmlns:a16="http://schemas.microsoft.com/office/drawing/2014/main" id="{F6E3FDF6-7FD7-B58A-3B7D-C5CC0A91A2E3}"/>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2A67C038-474A-AE80-AEC1-FC02B3530DEC}"/>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97EE5D2-A7BA-D0D8-7AFE-A58ECFC02781}"/>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38E954D1-F3EE-5CA0-C4E6-79EE0D1F6A25}"/>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EA20435B-314D-FD79-9541-0995C878F7CE}"/>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C2FBC509-9DC2-6B04-0C93-442A702DDC9A}"/>
              </a:ext>
            </a:extLst>
          </p:cNvPr>
          <p:cNvSpPr txBox="1">
            <a:spLocks noChangeArrowheads="1"/>
          </p:cNvSpPr>
          <p:nvPr/>
        </p:nvSpPr>
        <p:spPr bwMode="auto">
          <a:xfrm>
            <a:off x="5628218" y="6613526"/>
            <a:ext cx="690033"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10.</a:t>
            </a:r>
            <a:fld id="{BF1E372F-D303-4C71-BF73-EAB916625782}"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7ACA44E8-7857-FA8C-3637-5E0F4852FFD7}"/>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0CF1FF19-1CAF-7064-593E-27D8900EEDE8}"/>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2060" name="Picture 12" descr="dino_6">
            <a:extLst>
              <a:ext uri="{FF2B5EF4-FFF2-40B4-BE49-F238E27FC236}">
                <a16:creationId xmlns:a16="http://schemas.microsoft.com/office/drawing/2014/main" id="{093A5348-313C-3BC0-D4BF-F22300449F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202"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dino_3">
            <a:extLst>
              <a:ext uri="{FF2B5EF4-FFF2-40B4-BE49-F238E27FC236}">
                <a16:creationId xmlns:a16="http://schemas.microsoft.com/office/drawing/2014/main" id="{8CA1EA3B-DD06-E2C4-0020-2F3585C7C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a:extLst>
              <a:ext uri="{FF2B5EF4-FFF2-40B4-BE49-F238E27FC236}">
                <a16:creationId xmlns:a16="http://schemas.microsoft.com/office/drawing/2014/main" id="{504F2167-7551-1049-1F1F-B8A7562836E2}"/>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2052" name="Rectangle 4">
            <a:extLst>
              <a:ext uri="{FF2B5EF4-FFF2-40B4-BE49-F238E27FC236}">
                <a16:creationId xmlns:a16="http://schemas.microsoft.com/office/drawing/2014/main" id="{F6E3FDF6-7FD7-B58A-3B7D-C5CC0A91A2E3}"/>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2A67C038-474A-AE80-AEC1-FC02B3530DEC}"/>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97EE5D2-A7BA-D0D8-7AFE-A58ECFC02781}"/>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38E954D1-F3EE-5CA0-C4E6-79EE0D1F6A25}"/>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EA20435B-314D-FD79-9541-0995C878F7CE}"/>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C2FBC509-9DC2-6B04-0C93-442A702DDC9A}"/>
              </a:ext>
            </a:extLst>
          </p:cNvPr>
          <p:cNvSpPr txBox="1">
            <a:spLocks noChangeArrowheads="1"/>
          </p:cNvSpPr>
          <p:nvPr/>
        </p:nvSpPr>
        <p:spPr bwMode="auto">
          <a:xfrm>
            <a:off x="5628218" y="6613526"/>
            <a:ext cx="690033"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10.</a:t>
            </a:r>
            <a:fld id="{BF1E372F-D303-4C71-BF73-EAB916625782}"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7ACA44E8-7857-FA8C-3637-5E0F4852FFD7}"/>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0CF1FF19-1CAF-7064-593E-27D8900EEDE8}"/>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2060" name="Picture 12" descr="dino_6">
            <a:extLst>
              <a:ext uri="{FF2B5EF4-FFF2-40B4-BE49-F238E27FC236}">
                <a16:creationId xmlns:a16="http://schemas.microsoft.com/office/drawing/2014/main" id="{093A5348-313C-3BC0-D4BF-F22300449F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204"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dino_3">
            <a:extLst>
              <a:ext uri="{FF2B5EF4-FFF2-40B4-BE49-F238E27FC236}">
                <a16:creationId xmlns:a16="http://schemas.microsoft.com/office/drawing/2014/main" id="{8CA1EA3B-DD06-E2C4-0020-2F3585C7C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a:extLst>
              <a:ext uri="{FF2B5EF4-FFF2-40B4-BE49-F238E27FC236}">
                <a16:creationId xmlns:a16="http://schemas.microsoft.com/office/drawing/2014/main" id="{504F2167-7551-1049-1F1F-B8A7562836E2}"/>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2052" name="Rectangle 4">
            <a:extLst>
              <a:ext uri="{FF2B5EF4-FFF2-40B4-BE49-F238E27FC236}">
                <a16:creationId xmlns:a16="http://schemas.microsoft.com/office/drawing/2014/main" id="{F6E3FDF6-7FD7-B58A-3B7D-C5CC0A91A2E3}"/>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2A67C038-474A-AE80-AEC1-FC02B3530DEC}"/>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97EE5D2-A7BA-D0D8-7AFE-A58ECFC02781}"/>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38E954D1-F3EE-5CA0-C4E6-79EE0D1F6A25}"/>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EA20435B-314D-FD79-9541-0995C878F7CE}"/>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C2FBC509-9DC2-6B04-0C93-442A702DDC9A}"/>
              </a:ext>
            </a:extLst>
          </p:cNvPr>
          <p:cNvSpPr txBox="1">
            <a:spLocks noChangeArrowheads="1"/>
          </p:cNvSpPr>
          <p:nvPr/>
        </p:nvSpPr>
        <p:spPr bwMode="auto">
          <a:xfrm>
            <a:off x="5628218" y="6613526"/>
            <a:ext cx="690033"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10.</a:t>
            </a:r>
            <a:fld id="{BF1E372F-D303-4C71-BF73-EAB916625782}"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7ACA44E8-7857-FA8C-3637-5E0F4852FFD7}"/>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0CF1FF19-1CAF-7064-593E-27D8900EEDE8}"/>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2060" name="Picture 12" descr="dino_6">
            <a:extLst>
              <a:ext uri="{FF2B5EF4-FFF2-40B4-BE49-F238E27FC236}">
                <a16:creationId xmlns:a16="http://schemas.microsoft.com/office/drawing/2014/main" id="{093A5348-313C-3BC0-D4BF-F22300449F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206"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F369B2BB-6F2F-CEB1-DC76-56CFCBD36C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6FE80612-2476-CD68-6572-338F4310FF57}"/>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0C0E6755-D7CA-526F-A60E-79BC3DE22050}"/>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CC47DB61-B693-0634-007F-4640A173FC0B}"/>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011D94DB-8B02-1785-27FC-69E24AD22987}"/>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25E8F402-8962-C68E-44D3-37E8AF6F46D7}"/>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F02ED070-0A8E-3679-0553-F251585F8A89}"/>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C39E1875-C507-0E3E-A4E6-B204BB25D682}"/>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9.</a:t>
            </a:r>
            <a:fld id="{A3C0265C-CF24-451C-A687-4A687E154E79}"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EDA2FA57-7BB6-0C73-4086-1A4B32C06E9F}"/>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4518BF6F-3DE8-3E9D-83A5-7C48FA1602C8}"/>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F0CF32BC-1BA4-C176-9B98-92929B07F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84"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dino_3">
            <a:extLst>
              <a:ext uri="{FF2B5EF4-FFF2-40B4-BE49-F238E27FC236}">
                <a16:creationId xmlns:a16="http://schemas.microsoft.com/office/drawing/2014/main" id="{8CA1EA3B-DD06-E2C4-0020-2F3585C7C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a:extLst>
              <a:ext uri="{FF2B5EF4-FFF2-40B4-BE49-F238E27FC236}">
                <a16:creationId xmlns:a16="http://schemas.microsoft.com/office/drawing/2014/main" id="{504F2167-7551-1049-1F1F-B8A7562836E2}"/>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2052" name="Rectangle 4">
            <a:extLst>
              <a:ext uri="{FF2B5EF4-FFF2-40B4-BE49-F238E27FC236}">
                <a16:creationId xmlns:a16="http://schemas.microsoft.com/office/drawing/2014/main" id="{F6E3FDF6-7FD7-B58A-3B7D-C5CC0A91A2E3}"/>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2A67C038-474A-AE80-AEC1-FC02B3530DEC}"/>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97EE5D2-A7BA-D0D8-7AFE-A58ECFC02781}"/>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38E954D1-F3EE-5CA0-C4E6-79EE0D1F6A25}"/>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EA20435B-314D-FD79-9541-0995C878F7CE}"/>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C2FBC509-9DC2-6B04-0C93-442A702DDC9A}"/>
              </a:ext>
            </a:extLst>
          </p:cNvPr>
          <p:cNvSpPr txBox="1">
            <a:spLocks noChangeArrowheads="1"/>
          </p:cNvSpPr>
          <p:nvPr/>
        </p:nvSpPr>
        <p:spPr bwMode="auto">
          <a:xfrm>
            <a:off x="5628218" y="6613526"/>
            <a:ext cx="690033"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10.</a:t>
            </a:r>
            <a:fld id="{BF1E372F-D303-4C71-BF73-EAB916625782}"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7ACA44E8-7857-FA8C-3637-5E0F4852FFD7}"/>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0CF1FF19-1CAF-7064-593E-27D8900EEDE8}"/>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2060" name="Picture 12" descr="dino_6">
            <a:extLst>
              <a:ext uri="{FF2B5EF4-FFF2-40B4-BE49-F238E27FC236}">
                <a16:creationId xmlns:a16="http://schemas.microsoft.com/office/drawing/2014/main" id="{093A5348-313C-3BC0-D4BF-F22300449F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208"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F369B2BB-6F2F-CEB1-DC76-56CFCBD36C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6FE80612-2476-CD68-6572-338F4310FF57}"/>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0C0E6755-D7CA-526F-A60E-79BC3DE22050}"/>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CC47DB61-B693-0634-007F-4640A173FC0B}"/>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011D94DB-8B02-1785-27FC-69E24AD22987}"/>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25E8F402-8962-C68E-44D3-37E8AF6F46D7}"/>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F02ED070-0A8E-3679-0553-F251585F8A89}"/>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C39E1875-C507-0E3E-A4E6-B204BB25D682}"/>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9.</a:t>
            </a:r>
            <a:fld id="{A3C0265C-CF24-451C-A687-4A687E154E79}"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EDA2FA57-7BB6-0C73-4086-1A4B32C06E9F}"/>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4518BF6F-3DE8-3E9D-83A5-7C48FA1602C8}"/>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F0CF32BC-1BA4-C176-9B98-92929B07F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86"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F369B2BB-6F2F-CEB1-DC76-56CFCBD36C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6FE80612-2476-CD68-6572-338F4310FF57}"/>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0C0E6755-D7CA-526F-A60E-79BC3DE22050}"/>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CC47DB61-B693-0634-007F-4640A173FC0B}"/>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011D94DB-8B02-1785-27FC-69E24AD22987}"/>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25E8F402-8962-C68E-44D3-37E8AF6F46D7}"/>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F02ED070-0A8E-3679-0553-F251585F8A89}"/>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C39E1875-C507-0E3E-A4E6-B204BB25D682}"/>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9.</a:t>
            </a:r>
            <a:fld id="{A3C0265C-CF24-451C-A687-4A687E154E79}"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EDA2FA57-7BB6-0C73-4086-1A4B32C06E9F}"/>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4518BF6F-3DE8-3E9D-83A5-7C48FA1602C8}"/>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F0CF32BC-1BA4-C176-9B98-92929B07F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88"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37.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8.xml"/><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9.xml"/><Relationship Id="rId1" Type="http://schemas.openxmlformats.org/officeDocument/2006/relationships/slideLayout" Target="../slideLayouts/slideLayout4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0.xml"/><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1.xml"/><Relationship Id="rId1" Type="http://schemas.openxmlformats.org/officeDocument/2006/relationships/slideLayout" Target="../slideLayouts/slideLayout4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5.xml"/></Relationships>
</file>

<file path=ppt/slides/_rels/slide3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3.xml"/><Relationship Id="rId1" Type="http://schemas.openxmlformats.org/officeDocument/2006/relationships/slideLayout" Target="../slideLayouts/slideLayout4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0.xml"/></Relationships>
</file>

<file path=ppt/slides/_rels/slide4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6.xml"/><Relationship Id="rId1" Type="http://schemas.openxmlformats.org/officeDocument/2006/relationships/slideLayout" Target="../slideLayouts/slideLayout51.xml"/></Relationships>
</file>

<file path=ppt/slides/_rels/slide4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7.xml"/><Relationship Id="rId1" Type="http://schemas.openxmlformats.org/officeDocument/2006/relationships/slideLayout" Target="../slideLayouts/slideLayout5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3.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29.wmf"/></Relationships>
</file>

<file path=ppt/slides/_rels/slide4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0.xml"/><Relationship Id="rId1" Type="http://schemas.openxmlformats.org/officeDocument/2006/relationships/slideLayout" Target="../slideLayouts/slideLayout5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5.xml"/></Relationships>
</file>

<file path=ppt/slides/_rels/slide4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2.xml"/><Relationship Id="rId1" Type="http://schemas.openxmlformats.org/officeDocument/2006/relationships/slideLayout" Target="../slideLayouts/slideLayout5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58.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59.xml"/></Relationships>
</file>

<file path=ppt/slides/_rels/slide5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6.xml"/><Relationship Id="rId1" Type="http://schemas.openxmlformats.org/officeDocument/2006/relationships/slideLayout" Target="../slideLayouts/slideLayout60.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61.xml"/></Relationships>
</file>

<file path=ppt/slides/_rels/slide5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8.xml"/><Relationship Id="rId1" Type="http://schemas.openxmlformats.org/officeDocument/2006/relationships/slideLayout" Target="../slideLayouts/slideLayout6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3.xml"/></Relationships>
</file>

<file path=ppt/slides/_rels/slide5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50.xml"/><Relationship Id="rId1" Type="http://schemas.openxmlformats.org/officeDocument/2006/relationships/slideLayout" Target="../slideLayouts/slideLayout6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5.xml"/></Relationships>
</file>

<file path=ppt/slides/_rels/slide58.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52.xml"/><Relationship Id="rId1" Type="http://schemas.openxmlformats.org/officeDocument/2006/relationships/slideLayout" Target="../slideLayouts/slideLayout6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1.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56.xml"/><Relationship Id="rId1" Type="http://schemas.openxmlformats.org/officeDocument/2006/relationships/slideLayout" Target="../slideLayouts/slideLayout72.xml"/><Relationship Id="rId6" Type="http://schemas.openxmlformats.org/officeDocument/2006/relationships/image" Target="../media/image40.emf"/><Relationship Id="rId5" Type="http://schemas.openxmlformats.org/officeDocument/2006/relationships/oleObject" Target="../embeddings/oleObject3.bin"/><Relationship Id="rId4" Type="http://schemas.openxmlformats.org/officeDocument/2006/relationships/image" Target="../media/image39.wmf"/></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5.xml"/></Relationships>
</file>

<file path=ppt/slides/_rels/slide6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60.xml"/><Relationship Id="rId1" Type="http://schemas.openxmlformats.org/officeDocument/2006/relationships/slideLayout" Target="../slideLayouts/slideLayout7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62.xml"/><Relationship Id="rId1" Type="http://schemas.openxmlformats.org/officeDocument/2006/relationships/slideLayout" Target="../slideLayouts/slideLayout78.xml"/></Relationships>
</file>

<file path=ppt/slides/_rels/slide7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3.xml"/><Relationship Id="rId1" Type="http://schemas.openxmlformats.org/officeDocument/2006/relationships/slideLayout" Target="../slideLayouts/slideLayout7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0.xml"/></Relationships>
</file>

<file path=ppt/slides/_rels/slide7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65.xml"/><Relationship Id="rId1" Type="http://schemas.openxmlformats.org/officeDocument/2006/relationships/slideLayout" Target="../slideLayouts/slideLayout81.xml"/></Relationships>
</file>

<file path=ppt/slides/_rels/slide7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6.xml"/><Relationship Id="rId1" Type="http://schemas.openxmlformats.org/officeDocument/2006/relationships/slideLayout" Target="../slideLayouts/slideLayout82.xml"/></Relationships>
</file>

<file path=ppt/slides/_rels/slide7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Lst>
          </p:cNvPr>
          <p:cNvSpPr>
            <a:spLocks noGrp="1"/>
          </p:cNvSpPr>
          <p:nvPr>
            <p:ph type="title"/>
          </p:nvPr>
        </p:nvSpPr>
        <p:spPr>
          <a:xfrm>
            <a:off x="561975" y="228493"/>
            <a:ext cx="11150600" cy="590349"/>
          </a:xfrm>
        </p:spPr>
        <p:txBody>
          <a:bodyPr wrap="square" lIns="0" tIns="18000" rIns="0" bIns="18000" anchor="ctr" anchorCtr="0">
            <a:spAutoFit/>
          </a:bodyPr>
          <a:lstStyle/>
          <a:p>
            <a:r>
              <a:rPr lang="en-US" noProof="0" dirty="0"/>
              <a:t>Modern Operating Systems</a:t>
            </a:r>
          </a:p>
        </p:txBody>
      </p:sp>
      <p:sp>
        <p:nvSpPr>
          <p:cNvPr id="3" name="Content Placeholder 2">
            <a:extLst>
              <a:ext uri="{FF2B5EF4-FFF2-40B4-BE49-F238E27FC236}">
                <a16:creationId xmlns:a16="http://schemas.microsoft.com/office/drawing/2014/main" id="{ABE18F80-D4FC-4D8F-B2BD-E7BEE7E012B5}"/>
              </a:ext>
            </a:extLst>
          </p:cNvPr>
          <p:cNvSpPr>
            <a:spLocks noGrp="1"/>
          </p:cNvSpPr>
          <p:nvPr>
            <p:ph type="body" idx="1"/>
          </p:nvPr>
        </p:nvSpPr>
        <p:spPr>
          <a:xfrm>
            <a:off x="561975" y="1010980"/>
            <a:ext cx="11150600" cy="344128"/>
          </a:xfrm>
        </p:spPr>
        <p:txBody>
          <a:bodyPr wrap="square" lIns="0" tIns="18000" rIns="0" bIns="18000" anchor="ctr" anchorCtr="0">
            <a:spAutoFit/>
          </a:bodyPr>
          <a:lstStyle/>
          <a:p>
            <a:r>
              <a:rPr lang="en-US" noProof="0" dirty="0"/>
              <a:t>Fifth Edition</a:t>
            </a:r>
          </a:p>
        </p:txBody>
      </p:sp>
      <p:pic>
        <p:nvPicPr>
          <p:cNvPr id="14" name="Picture Placeholder 5" descr="Front Cover: Modern Operating Systems Fifth Edition by Tanenbaum and Bos.">
            <a:extLst>
              <a:ext uri="{FF2B5EF4-FFF2-40B4-BE49-F238E27FC236}">
                <a16:creationId xmlns:a16="http://schemas.microsoft.com/office/drawing/2014/main" id="{C24CE2B4-7128-0492-7B34-0D38D3EF2C53}"/>
              </a:ext>
            </a:extLst>
          </p:cNvPr>
          <p:cNvPicPr>
            <a:picLocks noGrp="1" noChangeAspect="1"/>
          </p:cNvPicPr>
          <p:nvPr>
            <p:ph type="pic" sz="quarter" idx="18"/>
          </p:nvPr>
        </p:nvPicPr>
        <p:blipFill>
          <a:blip r:embed="rId3"/>
          <a:srcRect/>
          <a:stretch/>
        </p:blipFill>
        <p:spPr>
          <a:xfrm>
            <a:off x="615644" y="1579368"/>
            <a:ext cx="3587360" cy="4639653"/>
          </a:xfrm>
          <a:prstGeom prst="rect">
            <a:avLst/>
          </a:prstGeom>
        </p:spPr>
      </p:pic>
      <p:sp>
        <p:nvSpPr>
          <p:cNvPr id="5" name="Content Placeholder 4">
            <a:extLst>
              <a:ext uri="{FF2B5EF4-FFF2-40B4-BE49-F238E27FC236}">
                <a16:creationId xmlns:a16="http://schemas.microsoft.com/office/drawing/2014/main" id="{2D222376-7AD7-4443-B67A-120BE12F4DDB}"/>
              </a:ext>
            </a:extLst>
          </p:cNvPr>
          <p:cNvSpPr>
            <a:spLocks noGrp="1"/>
          </p:cNvSpPr>
          <p:nvPr>
            <p:ph sz="quarter" idx="14"/>
          </p:nvPr>
        </p:nvSpPr>
        <p:spPr>
          <a:xfrm>
            <a:off x="6105983" y="2905715"/>
            <a:ext cx="1720206" cy="498016"/>
          </a:xfrm>
        </p:spPr>
        <p:txBody>
          <a:bodyPr wrap="square" lIns="0" tIns="18000" rIns="0" bIns="18000" anchor="ctr" anchorCtr="0">
            <a:spAutoFit/>
          </a:bodyPr>
          <a:lstStyle/>
          <a:p>
            <a:pPr indent="-101600"/>
            <a:r>
              <a:rPr lang="en-US" noProof="0" dirty="0"/>
              <a:t>Chapter 3</a:t>
            </a:r>
          </a:p>
        </p:txBody>
      </p:sp>
      <p:sp>
        <p:nvSpPr>
          <p:cNvPr id="6" name="Content Placeholder 5">
            <a:extLst>
              <a:ext uri="{FF2B5EF4-FFF2-40B4-BE49-F238E27FC236}">
                <a16:creationId xmlns:a16="http://schemas.microsoft.com/office/drawing/2014/main" id="{82FD4EC9-4778-4E2F-B136-2A176CA2BA69}"/>
              </a:ext>
            </a:extLst>
          </p:cNvPr>
          <p:cNvSpPr>
            <a:spLocks noGrp="1"/>
          </p:cNvSpPr>
          <p:nvPr>
            <p:ph sz="quarter" idx="15"/>
          </p:nvPr>
        </p:nvSpPr>
        <p:spPr>
          <a:xfrm>
            <a:off x="6105982" y="3704643"/>
            <a:ext cx="2742183" cy="374906"/>
          </a:xfrm>
        </p:spPr>
        <p:txBody>
          <a:bodyPr wrap="square" lIns="0" tIns="18000" rIns="0" bIns="18000" anchor="ctr" anchorCtr="0">
            <a:spAutoFit/>
          </a:bodyPr>
          <a:lstStyle/>
          <a:p>
            <a:pPr indent="-101600"/>
            <a:r>
              <a:rPr lang="en-US" noProof="0" dirty="0"/>
              <a:t>Virtual Memory</a:t>
            </a:r>
          </a:p>
        </p:txBody>
      </p:sp>
      <p:pic>
        <p:nvPicPr>
          <p:cNvPr id="12" name="Picture Placeholder 11" descr="Pearson Logo">
            <a:extLst>
              <a:ext uri="{FF2B5EF4-FFF2-40B4-BE49-F238E27FC236}">
                <a16:creationId xmlns:a16="http://schemas.microsoft.com/office/drawing/2014/main" id="{2F9DC56F-6B40-16F2-2FFA-B0A90BE82963}"/>
              </a:ext>
            </a:extLst>
          </p:cNvPr>
          <p:cNvPicPr>
            <a:picLocks noGrp="1" noChangeAspect="1"/>
          </p:cNvPicPr>
          <p:nvPr>
            <p:ph type="pic" sz="quarter" idx="16"/>
          </p:nvPr>
        </p:nvPicPr>
        <p:blipFill>
          <a:blip r:embed="rId4"/>
          <a:srcRect/>
          <a:stretch/>
        </p:blipFill>
        <p:spPr>
          <a:xfrm>
            <a:off x="565930" y="6421273"/>
            <a:ext cx="948533" cy="298884"/>
          </a:xfrm>
        </p:spPr>
      </p:pic>
      <p:sp>
        <p:nvSpPr>
          <p:cNvPr id="8" name="Content Placeholder 7">
            <a:extLst>
              <a:ext uri="{FF2B5EF4-FFF2-40B4-BE49-F238E27FC236}">
                <a16:creationId xmlns:a16="http://schemas.microsoft.com/office/drawing/2014/main" id="{C8E88D28-1A9F-4FC4-946F-10B4629D1438}"/>
              </a:ext>
            </a:extLst>
          </p:cNvPr>
          <p:cNvSpPr>
            <a:spLocks noGrp="1"/>
          </p:cNvSpPr>
          <p:nvPr>
            <p:ph sz="quarter" idx="17"/>
          </p:nvPr>
        </p:nvSpPr>
        <p:spPr>
          <a:xfrm>
            <a:off x="5112969" y="6470887"/>
            <a:ext cx="6589712" cy="221018"/>
          </a:xfrm>
        </p:spPr>
        <p:txBody>
          <a:bodyPr lIns="0" tIns="18000" rIns="0" bIns="18000" anchor="ctr" anchorCtr="0">
            <a:spAutoFit/>
          </a:bodyPr>
          <a:lstStyle/>
          <a:p>
            <a:r>
              <a:rPr lang="en-US" altLang="en-US" noProof="0" dirty="0">
                <a:latin typeface="Verdana"/>
                <a:cs typeface="Verdana" panose="020B0604030504040204" pitchFamily="34" charset="0"/>
              </a:rPr>
              <a:t>Copyright © 2023, 2014, 2008 Pearson Education, Inc. All Rights Reserved</a:t>
            </a:r>
          </a:p>
        </p:txBody>
      </p:sp>
    </p:spTree>
    <p:extLst>
      <p:ext uri="{BB962C8B-B14F-4D97-AF65-F5344CB8AC3E}">
        <p14:creationId xmlns:p14="http://schemas.microsoft.com/office/powerpoint/2010/main" val="3801335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026">
            <a:extLst>
              <a:ext uri="{FF2B5EF4-FFF2-40B4-BE49-F238E27FC236}">
                <a16:creationId xmlns:a16="http://schemas.microsoft.com/office/drawing/2014/main" id="{48EF25A4-5149-F331-762B-97F98A491C9D}"/>
              </a:ext>
            </a:extLst>
          </p:cNvPr>
          <p:cNvSpPr>
            <a:spLocks noGrp="1" noChangeArrowheads="1"/>
          </p:cNvSpPr>
          <p:nvPr>
            <p:ph type="title"/>
          </p:nvPr>
        </p:nvSpPr>
        <p:spPr>
          <a:xfrm>
            <a:off x="2370138" y="152401"/>
            <a:ext cx="7840662" cy="576263"/>
          </a:xfrm>
        </p:spPr>
        <p:txBody>
          <a:bodyPr/>
          <a:lstStyle/>
          <a:p>
            <a:pPr eaLnBrk="1" hangingPunct="1"/>
            <a:r>
              <a:rPr lang="en-US" altLang="en-US"/>
              <a:t>Address Translation Scheme</a:t>
            </a:r>
          </a:p>
        </p:txBody>
      </p:sp>
      <p:sp>
        <p:nvSpPr>
          <p:cNvPr id="33795" name="Rectangle 1027">
            <a:extLst>
              <a:ext uri="{FF2B5EF4-FFF2-40B4-BE49-F238E27FC236}">
                <a16:creationId xmlns:a16="http://schemas.microsoft.com/office/drawing/2014/main" id="{48582F40-A7A5-D2CA-45BC-BB3A224724A7}"/>
              </a:ext>
            </a:extLst>
          </p:cNvPr>
          <p:cNvSpPr>
            <a:spLocks noGrp="1" noChangeArrowheads="1"/>
          </p:cNvSpPr>
          <p:nvPr>
            <p:ph type="body" idx="1"/>
          </p:nvPr>
        </p:nvSpPr>
        <p:spPr>
          <a:xfrm>
            <a:off x="2365376" y="1125538"/>
            <a:ext cx="7299325" cy="4483100"/>
          </a:xfrm>
        </p:spPr>
        <p:txBody>
          <a:bodyPr/>
          <a:lstStyle/>
          <a:p>
            <a:pPr>
              <a:defRPr/>
            </a:pPr>
            <a:r>
              <a:rPr lang="en-US" altLang="en-US" dirty="0"/>
              <a:t>Address generated by CPU is divided into:</a:t>
            </a:r>
          </a:p>
          <a:p>
            <a:pPr lvl="1">
              <a:defRPr/>
            </a:pPr>
            <a:r>
              <a:rPr lang="en-US" altLang="en-US" b="1" dirty="0">
                <a:solidFill>
                  <a:srgbClr val="3366FF"/>
                </a:solidFill>
              </a:rPr>
              <a:t>Page number </a:t>
            </a:r>
            <a:r>
              <a:rPr lang="en-US" altLang="en-US" dirty="0"/>
              <a:t>(</a:t>
            </a:r>
            <a:r>
              <a:rPr lang="en-US" altLang="en-US" b="1" i="1" dirty="0">
                <a:solidFill>
                  <a:srgbClr val="3366FF"/>
                </a:solidFill>
              </a:rPr>
              <a:t>p</a:t>
            </a:r>
            <a:r>
              <a:rPr lang="en-US" altLang="en-US" dirty="0"/>
              <a:t>)</a:t>
            </a:r>
            <a:r>
              <a:rPr lang="en-US" altLang="en-US" dirty="0">
                <a:solidFill>
                  <a:srgbClr val="3366FF"/>
                </a:solidFill>
              </a:rPr>
              <a:t> </a:t>
            </a:r>
            <a:r>
              <a:rPr lang="en-US" altLang="en-US" dirty="0"/>
              <a:t>– used as an index into a </a:t>
            </a:r>
            <a:r>
              <a:rPr lang="en-US" altLang="en-US" b="1" dirty="0">
                <a:solidFill>
                  <a:srgbClr val="3366FF"/>
                </a:solidFill>
              </a:rPr>
              <a:t>page table </a:t>
            </a:r>
            <a:r>
              <a:rPr lang="en-US" altLang="en-US" dirty="0"/>
              <a:t>which contains base address of each page in physical memory</a:t>
            </a:r>
          </a:p>
          <a:p>
            <a:pPr lvl="1">
              <a:defRPr/>
            </a:pPr>
            <a:r>
              <a:rPr lang="en-US" altLang="en-US" b="1" dirty="0">
                <a:solidFill>
                  <a:srgbClr val="3366FF"/>
                </a:solidFill>
              </a:rPr>
              <a:t>Page offset </a:t>
            </a:r>
            <a:r>
              <a:rPr lang="en-US" altLang="en-US" dirty="0"/>
              <a:t>(</a:t>
            </a:r>
            <a:r>
              <a:rPr lang="en-US" altLang="en-US" b="1" i="1" dirty="0">
                <a:solidFill>
                  <a:srgbClr val="3366FF"/>
                </a:solidFill>
              </a:rPr>
              <a:t>d</a:t>
            </a:r>
            <a:r>
              <a:rPr lang="en-US" altLang="en-US" dirty="0"/>
              <a:t>)</a:t>
            </a:r>
            <a:r>
              <a:rPr lang="en-US" altLang="en-US" dirty="0">
                <a:solidFill>
                  <a:srgbClr val="3366FF"/>
                </a:solidFill>
              </a:rPr>
              <a:t> </a:t>
            </a:r>
            <a:r>
              <a:rPr lang="en-US" altLang="en-US" dirty="0"/>
              <a:t>– combined with base address to define the physical memory address that is sent to the memory unit</a:t>
            </a:r>
          </a:p>
          <a:p>
            <a:pPr lvl="1">
              <a:defRPr/>
            </a:pPr>
            <a:endParaRPr lang="en-US" altLang="en-US" dirty="0"/>
          </a:p>
          <a:p>
            <a:pPr lvl="1">
              <a:defRPr/>
            </a:pPr>
            <a:endParaRPr lang="en-US" altLang="en-US" dirty="0"/>
          </a:p>
          <a:p>
            <a:pPr marL="457200" lvl="1" indent="0">
              <a:buFont typeface="Monotype Sorts" pitchFamily="-84" charset="2"/>
              <a:buNone/>
              <a:defRPr/>
            </a:pPr>
            <a:endParaRPr lang="en-US" altLang="en-US" dirty="0"/>
          </a:p>
          <a:p>
            <a:pPr lvl="1">
              <a:defRPr/>
            </a:pPr>
            <a:endParaRPr lang="en-US" altLang="en-US" dirty="0"/>
          </a:p>
          <a:p>
            <a:pPr lvl="1">
              <a:defRPr/>
            </a:pPr>
            <a:r>
              <a:rPr lang="en-US" altLang="en-US" dirty="0"/>
              <a:t>For given logical address space 2</a:t>
            </a:r>
            <a:r>
              <a:rPr lang="en-US" altLang="en-US" i="1" baseline="30000" dirty="0"/>
              <a:t>m </a:t>
            </a:r>
            <a:r>
              <a:rPr lang="en-US" altLang="en-US" dirty="0"/>
              <a:t>and page size</a:t>
            </a:r>
            <a:r>
              <a:rPr lang="en-US" altLang="en-US" baseline="30000" dirty="0"/>
              <a:t> </a:t>
            </a:r>
            <a:r>
              <a:rPr lang="en-US" altLang="en-US" i="1" dirty="0"/>
              <a:t>2</a:t>
            </a:r>
            <a:r>
              <a:rPr lang="en-US" altLang="en-US" baseline="30000" dirty="0"/>
              <a:t>n</a:t>
            </a:r>
          </a:p>
        </p:txBody>
      </p:sp>
      <p:pic>
        <p:nvPicPr>
          <p:cNvPr id="36868" name="Picture 3">
            <a:extLst>
              <a:ext uri="{FF2B5EF4-FFF2-40B4-BE49-F238E27FC236}">
                <a16:creationId xmlns:a16="http://schemas.microsoft.com/office/drawing/2014/main" id="{43F5878F-A4DB-6E27-8DCF-C7C253E78AE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24364" y="2882901"/>
            <a:ext cx="3343275"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36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97D67BAC-105F-F084-D58D-74A734FD27E8}"/>
              </a:ext>
            </a:extLst>
          </p:cNvPr>
          <p:cNvSpPr>
            <a:spLocks noGrp="1" noChangeArrowheads="1"/>
          </p:cNvSpPr>
          <p:nvPr>
            <p:ph type="title"/>
          </p:nvPr>
        </p:nvSpPr>
        <p:spPr>
          <a:xfrm>
            <a:off x="2273300" y="120651"/>
            <a:ext cx="7937500" cy="576263"/>
          </a:xfrm>
        </p:spPr>
        <p:txBody>
          <a:bodyPr/>
          <a:lstStyle/>
          <a:p>
            <a:pPr eaLnBrk="1" hangingPunct="1"/>
            <a:r>
              <a:rPr lang="en-US" altLang="en-US"/>
              <a:t>Paging Hardware</a:t>
            </a:r>
          </a:p>
        </p:txBody>
      </p:sp>
      <p:pic>
        <p:nvPicPr>
          <p:cNvPr id="37891" name="Picture 4" descr="8">
            <a:extLst>
              <a:ext uri="{FF2B5EF4-FFF2-40B4-BE49-F238E27FC236}">
                <a16:creationId xmlns:a16="http://schemas.microsoft.com/office/drawing/2014/main" id="{B93704D6-5287-5101-FFAE-BE25E268DE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9764" y="1128713"/>
            <a:ext cx="6226175"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3862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026">
            <a:extLst>
              <a:ext uri="{FF2B5EF4-FFF2-40B4-BE49-F238E27FC236}">
                <a16:creationId xmlns:a16="http://schemas.microsoft.com/office/drawing/2014/main" id="{E10649E1-C0B7-3786-D2E0-F4DBD4224598}"/>
              </a:ext>
            </a:extLst>
          </p:cNvPr>
          <p:cNvSpPr>
            <a:spLocks noGrp="1" noChangeArrowheads="1"/>
          </p:cNvSpPr>
          <p:nvPr>
            <p:ph type="title"/>
          </p:nvPr>
        </p:nvSpPr>
        <p:spPr>
          <a:xfrm>
            <a:off x="2470150" y="46039"/>
            <a:ext cx="8229600" cy="644525"/>
          </a:xfrm>
        </p:spPr>
        <p:txBody>
          <a:bodyPr/>
          <a:lstStyle/>
          <a:p>
            <a:pPr eaLnBrk="1" hangingPunct="1"/>
            <a:r>
              <a:rPr lang="en-US" altLang="en-US" sz="2400"/>
              <a:t>Paging Model of Logical and  Physical Memory</a:t>
            </a:r>
          </a:p>
        </p:txBody>
      </p:sp>
      <p:pic>
        <p:nvPicPr>
          <p:cNvPr id="38915" name="Picture 1030">
            <a:extLst>
              <a:ext uri="{FF2B5EF4-FFF2-40B4-BE49-F238E27FC236}">
                <a16:creationId xmlns:a16="http://schemas.microsoft.com/office/drawing/2014/main" id="{682D2C3A-5374-E88B-25BF-D009BC96EE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2813" y="1203326"/>
            <a:ext cx="4938712" cy="461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9435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98074BCB-3860-25A1-AB87-1BFAB6AEB3F7}"/>
              </a:ext>
            </a:extLst>
          </p:cNvPr>
          <p:cNvSpPr>
            <a:spLocks noGrp="1"/>
          </p:cNvSpPr>
          <p:nvPr>
            <p:ph type="title"/>
          </p:nvPr>
        </p:nvSpPr>
        <p:spPr>
          <a:xfrm>
            <a:off x="2012950" y="120651"/>
            <a:ext cx="8229600" cy="576263"/>
          </a:xfrm>
        </p:spPr>
        <p:txBody>
          <a:bodyPr/>
          <a:lstStyle/>
          <a:p>
            <a:r>
              <a:rPr lang="en-US" altLang="en-US"/>
              <a:t>Paging (Cont.)</a:t>
            </a:r>
          </a:p>
        </p:txBody>
      </p:sp>
      <p:sp>
        <p:nvSpPr>
          <p:cNvPr id="40963" name="Content Placeholder 2">
            <a:extLst>
              <a:ext uri="{FF2B5EF4-FFF2-40B4-BE49-F238E27FC236}">
                <a16:creationId xmlns:a16="http://schemas.microsoft.com/office/drawing/2014/main" id="{D2C717A3-D01F-7CFC-1FAB-8D8B804D9190}"/>
              </a:ext>
            </a:extLst>
          </p:cNvPr>
          <p:cNvSpPr>
            <a:spLocks noGrp="1"/>
          </p:cNvSpPr>
          <p:nvPr>
            <p:ph idx="1"/>
          </p:nvPr>
        </p:nvSpPr>
        <p:spPr>
          <a:xfrm>
            <a:off x="2455863" y="1138239"/>
            <a:ext cx="8337550" cy="4821237"/>
          </a:xfrm>
        </p:spPr>
        <p:txBody>
          <a:bodyPr/>
          <a:lstStyle/>
          <a:p>
            <a:r>
              <a:rPr lang="en-US" altLang="en-US"/>
              <a:t>Calculating internal fragmentation</a:t>
            </a:r>
          </a:p>
          <a:p>
            <a:pPr lvl="1"/>
            <a:r>
              <a:rPr lang="en-US" altLang="en-US"/>
              <a:t>Page size = 2,048 bytes</a:t>
            </a:r>
          </a:p>
          <a:p>
            <a:pPr lvl="1"/>
            <a:r>
              <a:rPr lang="en-US" altLang="en-US"/>
              <a:t>Process size = 72,766 bytes</a:t>
            </a:r>
          </a:p>
          <a:p>
            <a:pPr lvl="1"/>
            <a:r>
              <a:rPr lang="en-US" altLang="en-US"/>
              <a:t>35 pages + 1,086 bytes</a:t>
            </a:r>
          </a:p>
          <a:p>
            <a:pPr lvl="1"/>
            <a:r>
              <a:rPr lang="en-US" altLang="en-US"/>
              <a:t>Internal fragmentation of 2,048 - 1,086 = 962 bytes</a:t>
            </a:r>
          </a:p>
          <a:p>
            <a:pPr lvl="1"/>
            <a:r>
              <a:rPr lang="en-US" altLang="en-US"/>
              <a:t>Worst case fragmentation = 1 frame – 1 byte</a:t>
            </a:r>
          </a:p>
          <a:p>
            <a:pPr lvl="1"/>
            <a:r>
              <a:rPr lang="en-US" altLang="en-US"/>
              <a:t>On average fragmentation = 1 / 2 frame size</a:t>
            </a:r>
          </a:p>
          <a:p>
            <a:pPr lvl="1"/>
            <a:r>
              <a:rPr lang="en-US" altLang="en-US"/>
              <a:t>So small frame sizes desirable?</a:t>
            </a:r>
          </a:p>
          <a:p>
            <a:pPr lvl="1"/>
            <a:r>
              <a:rPr lang="en-US" altLang="en-US"/>
              <a:t>But each page table entry takes memory to track</a:t>
            </a:r>
          </a:p>
          <a:p>
            <a:pPr lvl="1"/>
            <a:r>
              <a:rPr lang="en-US" altLang="en-US"/>
              <a:t>Page sizes growing over time</a:t>
            </a:r>
          </a:p>
          <a:p>
            <a:pPr lvl="2"/>
            <a:r>
              <a:rPr lang="en-US" altLang="en-US"/>
              <a:t>Solaris supports two page sizes – 8 KB and 4 MB</a:t>
            </a:r>
          </a:p>
          <a:p>
            <a:r>
              <a:rPr lang="en-US" altLang="en-US"/>
              <a:t>Process view and physical memory now very different</a:t>
            </a:r>
          </a:p>
          <a:p>
            <a:r>
              <a:rPr lang="en-US" altLang="en-US"/>
              <a:t>By implementation process can only access its own memory</a:t>
            </a:r>
          </a:p>
        </p:txBody>
      </p:sp>
    </p:spTree>
    <p:extLst>
      <p:ext uri="{BB962C8B-B14F-4D97-AF65-F5344CB8AC3E}">
        <p14:creationId xmlns:p14="http://schemas.microsoft.com/office/powerpoint/2010/main" val="3828484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23751A75-B37A-4ABC-EF6D-DE8CA4E931B7}"/>
              </a:ext>
            </a:extLst>
          </p:cNvPr>
          <p:cNvSpPr>
            <a:spLocks noGrp="1" noChangeArrowheads="1"/>
          </p:cNvSpPr>
          <p:nvPr>
            <p:ph type="title"/>
          </p:nvPr>
        </p:nvSpPr>
        <p:spPr>
          <a:xfrm>
            <a:off x="2170113" y="198438"/>
            <a:ext cx="8229600" cy="576262"/>
          </a:xfrm>
        </p:spPr>
        <p:txBody>
          <a:bodyPr/>
          <a:lstStyle/>
          <a:p>
            <a:pPr eaLnBrk="1" hangingPunct="1"/>
            <a:r>
              <a:rPr lang="en-US" altLang="en-US"/>
              <a:t>Implementation of Page Table</a:t>
            </a:r>
          </a:p>
        </p:txBody>
      </p:sp>
      <p:sp>
        <p:nvSpPr>
          <p:cNvPr id="43011" name="Rectangle 3">
            <a:extLst>
              <a:ext uri="{FF2B5EF4-FFF2-40B4-BE49-F238E27FC236}">
                <a16:creationId xmlns:a16="http://schemas.microsoft.com/office/drawing/2014/main" id="{4AEE39CD-11B4-2FC6-20B5-CF17EE893997}"/>
              </a:ext>
            </a:extLst>
          </p:cNvPr>
          <p:cNvSpPr>
            <a:spLocks noGrp="1" noChangeArrowheads="1"/>
          </p:cNvSpPr>
          <p:nvPr>
            <p:ph type="body" idx="1"/>
          </p:nvPr>
        </p:nvSpPr>
        <p:spPr>
          <a:xfrm>
            <a:off x="2397126" y="1146175"/>
            <a:ext cx="6797675" cy="4686300"/>
          </a:xfrm>
        </p:spPr>
        <p:txBody>
          <a:bodyPr/>
          <a:lstStyle/>
          <a:p>
            <a:r>
              <a:rPr lang="en-US" altLang="en-US"/>
              <a:t>Page table is kept in main memory</a:t>
            </a:r>
          </a:p>
          <a:p>
            <a:r>
              <a:rPr lang="en-US" altLang="en-US" b="1">
                <a:solidFill>
                  <a:srgbClr val="3366FF"/>
                </a:solidFill>
              </a:rPr>
              <a:t>Page-table base register </a:t>
            </a:r>
            <a:r>
              <a:rPr lang="en-US" altLang="en-US"/>
              <a:t>(</a:t>
            </a:r>
            <a:r>
              <a:rPr lang="en-US" altLang="en-US" b="1">
                <a:solidFill>
                  <a:srgbClr val="3366FF"/>
                </a:solidFill>
              </a:rPr>
              <a:t>PTBR</a:t>
            </a:r>
            <a:r>
              <a:rPr lang="en-US" altLang="en-US"/>
              <a:t>)</a:t>
            </a:r>
            <a:r>
              <a:rPr lang="en-US" altLang="en-US">
                <a:solidFill>
                  <a:srgbClr val="3366FF"/>
                </a:solidFill>
              </a:rPr>
              <a:t> </a:t>
            </a:r>
            <a:r>
              <a:rPr lang="en-US" altLang="en-US"/>
              <a:t>points to the page table</a:t>
            </a:r>
          </a:p>
          <a:p>
            <a:r>
              <a:rPr lang="en-US" altLang="en-US" b="1">
                <a:solidFill>
                  <a:srgbClr val="3366FF"/>
                </a:solidFill>
              </a:rPr>
              <a:t>Page-table length register </a:t>
            </a:r>
            <a:r>
              <a:rPr lang="en-US" altLang="en-US"/>
              <a:t>(</a:t>
            </a:r>
            <a:r>
              <a:rPr lang="en-US" altLang="en-US" b="1">
                <a:solidFill>
                  <a:srgbClr val="3366FF"/>
                </a:solidFill>
              </a:rPr>
              <a:t>PTLR</a:t>
            </a:r>
            <a:r>
              <a:rPr lang="en-US" altLang="en-US"/>
              <a:t>)</a:t>
            </a:r>
            <a:r>
              <a:rPr lang="en-US" altLang="en-US">
                <a:solidFill>
                  <a:srgbClr val="3366FF"/>
                </a:solidFill>
              </a:rPr>
              <a:t> </a:t>
            </a:r>
            <a:r>
              <a:rPr lang="en-US" altLang="en-US"/>
              <a:t>indicates size of the page table</a:t>
            </a:r>
          </a:p>
          <a:p>
            <a:r>
              <a:rPr lang="en-US" altLang="en-US"/>
              <a:t>In this scheme every data/instruction access requires two memory accesses</a:t>
            </a:r>
          </a:p>
          <a:p>
            <a:pPr lvl="1"/>
            <a:r>
              <a:rPr lang="en-US" altLang="en-US"/>
              <a:t>One for the page table and one for the data / instruction</a:t>
            </a:r>
          </a:p>
          <a:p>
            <a:r>
              <a:rPr lang="en-US" altLang="en-US"/>
              <a:t>The two memory access problem can be solved by the use of a special fast-lookup hardware cache called </a:t>
            </a:r>
            <a:r>
              <a:rPr lang="en-US" altLang="en-US" b="1">
                <a:solidFill>
                  <a:srgbClr val="3366FF"/>
                </a:solidFill>
              </a:rPr>
              <a:t>associative memory </a:t>
            </a:r>
            <a:r>
              <a:rPr lang="en-US" altLang="en-US"/>
              <a:t>or </a:t>
            </a:r>
            <a:r>
              <a:rPr lang="en-US" altLang="en-US" b="1">
                <a:solidFill>
                  <a:srgbClr val="3366FF"/>
                </a:solidFill>
              </a:rPr>
              <a:t>translation look-aside buffers </a:t>
            </a:r>
            <a:r>
              <a:rPr lang="en-US" altLang="en-US"/>
              <a:t>(</a:t>
            </a:r>
            <a:r>
              <a:rPr lang="en-US" altLang="en-US" b="1">
                <a:solidFill>
                  <a:srgbClr val="3366FF"/>
                </a:solidFill>
              </a:rPr>
              <a:t>TLBs</a:t>
            </a:r>
            <a:r>
              <a:rPr lang="en-US" altLang="en-US"/>
              <a:t>)</a:t>
            </a:r>
            <a:endParaRPr lang="en-US" altLang="en-US" b="1">
              <a:solidFill>
                <a:srgbClr val="3366FF"/>
              </a:solidFill>
            </a:endParaRPr>
          </a:p>
        </p:txBody>
      </p:sp>
    </p:spTree>
    <p:extLst>
      <p:ext uri="{BB962C8B-B14F-4D97-AF65-F5344CB8AC3E}">
        <p14:creationId xmlns:p14="http://schemas.microsoft.com/office/powerpoint/2010/main" val="2224234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4C5B685B-D3B4-2BB4-B524-A69243AFD7D2}"/>
              </a:ext>
            </a:extLst>
          </p:cNvPr>
          <p:cNvSpPr>
            <a:spLocks noGrp="1" noChangeArrowheads="1"/>
          </p:cNvSpPr>
          <p:nvPr>
            <p:ph type="title"/>
          </p:nvPr>
        </p:nvSpPr>
        <p:spPr>
          <a:xfrm>
            <a:off x="2579688" y="166688"/>
            <a:ext cx="8229600" cy="576262"/>
          </a:xfrm>
        </p:spPr>
        <p:txBody>
          <a:bodyPr/>
          <a:lstStyle/>
          <a:p>
            <a:pPr eaLnBrk="1" hangingPunct="1"/>
            <a:r>
              <a:rPr lang="en-US" altLang="en-US"/>
              <a:t>Implementation of Page Table (Cont.)</a:t>
            </a:r>
          </a:p>
        </p:txBody>
      </p:sp>
      <p:sp>
        <p:nvSpPr>
          <p:cNvPr id="44035" name="Rectangle 3">
            <a:extLst>
              <a:ext uri="{FF2B5EF4-FFF2-40B4-BE49-F238E27FC236}">
                <a16:creationId xmlns:a16="http://schemas.microsoft.com/office/drawing/2014/main" id="{C732E0A2-2A92-7028-B0E1-6D8F2C3970C5}"/>
              </a:ext>
            </a:extLst>
          </p:cNvPr>
          <p:cNvSpPr>
            <a:spLocks noGrp="1" noChangeArrowheads="1"/>
          </p:cNvSpPr>
          <p:nvPr>
            <p:ph type="body" idx="1"/>
          </p:nvPr>
        </p:nvSpPr>
        <p:spPr>
          <a:xfrm>
            <a:off x="2397126" y="1146175"/>
            <a:ext cx="6924675" cy="4686300"/>
          </a:xfrm>
        </p:spPr>
        <p:txBody>
          <a:bodyPr/>
          <a:lstStyle/>
          <a:p>
            <a:r>
              <a:rPr lang="en-US" altLang="en-US"/>
              <a:t>Some TLBs store</a:t>
            </a:r>
            <a:r>
              <a:rPr lang="en-US" altLang="en-US" b="1"/>
              <a:t> </a:t>
            </a:r>
            <a:r>
              <a:rPr lang="en-US" altLang="en-US" b="1">
                <a:solidFill>
                  <a:srgbClr val="3366FF"/>
                </a:solidFill>
              </a:rPr>
              <a:t>address-space identifiers </a:t>
            </a:r>
            <a:r>
              <a:rPr lang="en-US" altLang="en-US"/>
              <a:t>(</a:t>
            </a:r>
            <a:r>
              <a:rPr lang="en-US" altLang="en-US" b="1">
                <a:solidFill>
                  <a:srgbClr val="3366FF"/>
                </a:solidFill>
              </a:rPr>
              <a:t>ASIDs</a:t>
            </a:r>
            <a:r>
              <a:rPr lang="en-US" altLang="en-US"/>
              <a:t>)</a:t>
            </a:r>
            <a:r>
              <a:rPr lang="en-US" altLang="en-US" b="1">
                <a:solidFill>
                  <a:srgbClr val="3366FF"/>
                </a:solidFill>
              </a:rPr>
              <a:t> </a:t>
            </a:r>
            <a:r>
              <a:rPr lang="en-US" altLang="en-US"/>
              <a:t>in each TLB entry – uniquely identifies each process to provide address-space protection for that process</a:t>
            </a:r>
          </a:p>
          <a:p>
            <a:pPr lvl="1"/>
            <a:r>
              <a:rPr lang="en-US" altLang="en-US"/>
              <a:t>Otherwise need to flush at every context switch</a:t>
            </a:r>
          </a:p>
          <a:p>
            <a:r>
              <a:rPr lang="en-US" altLang="en-US"/>
              <a:t>TLBs typically small (64 to 1,024 entries)</a:t>
            </a:r>
          </a:p>
          <a:p>
            <a:r>
              <a:rPr lang="en-US" altLang="en-US"/>
              <a:t>On a TLB miss, value is loaded into the TLB for faster access next time</a:t>
            </a:r>
          </a:p>
          <a:p>
            <a:pPr lvl="1"/>
            <a:r>
              <a:rPr lang="en-US" altLang="en-US"/>
              <a:t>Replacement policies must be considered</a:t>
            </a:r>
          </a:p>
          <a:p>
            <a:pPr lvl="1"/>
            <a:r>
              <a:rPr lang="en-US" altLang="en-US"/>
              <a:t>Some entries can be</a:t>
            </a:r>
            <a:r>
              <a:rPr lang="en-US" altLang="en-US" b="1">
                <a:solidFill>
                  <a:srgbClr val="3366FF"/>
                </a:solidFill>
              </a:rPr>
              <a:t> wired down </a:t>
            </a:r>
            <a:r>
              <a:rPr lang="en-US" altLang="en-US"/>
              <a:t>for permanent fast access</a:t>
            </a:r>
          </a:p>
        </p:txBody>
      </p:sp>
    </p:spTree>
    <p:extLst>
      <p:ext uri="{BB962C8B-B14F-4D97-AF65-F5344CB8AC3E}">
        <p14:creationId xmlns:p14="http://schemas.microsoft.com/office/powerpoint/2010/main" val="3480776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050">
            <a:extLst>
              <a:ext uri="{FF2B5EF4-FFF2-40B4-BE49-F238E27FC236}">
                <a16:creationId xmlns:a16="http://schemas.microsoft.com/office/drawing/2014/main" id="{D7AC392E-EE4D-ECEF-6FCA-129A9914A994}"/>
              </a:ext>
            </a:extLst>
          </p:cNvPr>
          <p:cNvSpPr>
            <a:spLocks noGrp="1" noChangeArrowheads="1"/>
          </p:cNvSpPr>
          <p:nvPr>
            <p:ph type="title"/>
          </p:nvPr>
        </p:nvSpPr>
        <p:spPr>
          <a:xfrm>
            <a:off x="1981200" y="166688"/>
            <a:ext cx="8229600" cy="576262"/>
          </a:xfrm>
        </p:spPr>
        <p:txBody>
          <a:bodyPr/>
          <a:lstStyle/>
          <a:p>
            <a:pPr eaLnBrk="1" hangingPunct="1"/>
            <a:r>
              <a:rPr lang="en-US" altLang="en-US"/>
              <a:t>Associative Memory</a:t>
            </a:r>
          </a:p>
        </p:txBody>
      </p:sp>
      <p:sp>
        <p:nvSpPr>
          <p:cNvPr id="45059" name="Rectangle 2051">
            <a:extLst>
              <a:ext uri="{FF2B5EF4-FFF2-40B4-BE49-F238E27FC236}">
                <a16:creationId xmlns:a16="http://schemas.microsoft.com/office/drawing/2014/main" id="{20CEE01F-FED4-E826-0611-5DEC3C9B17E3}"/>
              </a:ext>
            </a:extLst>
          </p:cNvPr>
          <p:cNvSpPr>
            <a:spLocks noGrp="1" noChangeArrowheads="1"/>
          </p:cNvSpPr>
          <p:nvPr>
            <p:ph type="body" idx="1"/>
          </p:nvPr>
        </p:nvSpPr>
        <p:spPr>
          <a:xfrm>
            <a:off x="2427288" y="1211263"/>
            <a:ext cx="7351712" cy="4483100"/>
          </a:xfrm>
        </p:spPr>
        <p:txBody>
          <a:bodyPr/>
          <a:lstStyle/>
          <a:p>
            <a:r>
              <a:rPr lang="en-US" altLang="en-US"/>
              <a:t>Associative memory – parallel search </a:t>
            </a:r>
          </a:p>
          <a:p>
            <a:endParaRPr lang="en-US" altLang="en-US"/>
          </a:p>
          <a:p>
            <a:endParaRPr lang="en-US" altLang="en-US"/>
          </a:p>
          <a:p>
            <a:endParaRPr lang="en-US" altLang="en-US"/>
          </a:p>
          <a:p>
            <a:endParaRPr lang="en-US" altLang="en-US"/>
          </a:p>
          <a:p>
            <a:pPr>
              <a:buFont typeface="Monotype Sorts" pitchFamily="-84" charset="2"/>
              <a:buNone/>
            </a:pPr>
            <a:endParaRPr lang="en-US" altLang="en-US"/>
          </a:p>
          <a:p>
            <a:r>
              <a:rPr lang="en-US" altLang="en-US"/>
              <a:t>Address translation (p, d)</a:t>
            </a:r>
          </a:p>
          <a:p>
            <a:pPr marL="627063" lvl="1"/>
            <a:r>
              <a:rPr lang="en-US" altLang="en-US"/>
              <a:t>If p is in associative register, get frame # out</a:t>
            </a:r>
          </a:p>
          <a:p>
            <a:pPr marL="627063" lvl="1"/>
            <a:r>
              <a:rPr lang="en-US" altLang="en-US"/>
              <a:t>Otherwise get frame # from page table in memory</a:t>
            </a:r>
          </a:p>
          <a:p>
            <a:pPr marL="627063" lvl="1"/>
            <a:endParaRPr lang="en-US" altLang="en-US"/>
          </a:p>
        </p:txBody>
      </p:sp>
      <p:pic>
        <p:nvPicPr>
          <p:cNvPr id="45060" name="Picture 1">
            <a:extLst>
              <a:ext uri="{FF2B5EF4-FFF2-40B4-BE49-F238E27FC236}">
                <a16:creationId xmlns:a16="http://schemas.microsoft.com/office/drawing/2014/main" id="{F14C07EF-B415-9CFA-F0AA-E66B6CE8D5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19476" y="1693864"/>
            <a:ext cx="2943225"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7985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007A1795-6695-68EA-77C6-DBE0987864F2}"/>
              </a:ext>
            </a:extLst>
          </p:cNvPr>
          <p:cNvSpPr>
            <a:spLocks noGrp="1" noChangeArrowheads="1"/>
          </p:cNvSpPr>
          <p:nvPr>
            <p:ph type="title"/>
          </p:nvPr>
        </p:nvSpPr>
        <p:spPr>
          <a:xfrm>
            <a:off x="2012950" y="182563"/>
            <a:ext cx="8229600" cy="576262"/>
          </a:xfrm>
        </p:spPr>
        <p:txBody>
          <a:bodyPr/>
          <a:lstStyle/>
          <a:p>
            <a:pPr eaLnBrk="1" hangingPunct="1"/>
            <a:r>
              <a:rPr lang="en-US" altLang="en-US"/>
              <a:t>Paging Hardware With TLB</a:t>
            </a:r>
            <a:endParaRPr lang="en-US" altLang="en-US" sz="2400"/>
          </a:p>
        </p:txBody>
      </p:sp>
      <p:pic>
        <p:nvPicPr>
          <p:cNvPr id="46083" name="Picture 5">
            <a:extLst>
              <a:ext uri="{FF2B5EF4-FFF2-40B4-BE49-F238E27FC236}">
                <a16:creationId xmlns:a16="http://schemas.microsoft.com/office/drawing/2014/main" id="{5869519D-0DD7-DAC2-39B9-E8C948FCEA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5176" y="1284288"/>
            <a:ext cx="5637213"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3397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75CB0404-BB08-33A5-3F3F-0E84DD7B30E5}"/>
              </a:ext>
            </a:extLst>
          </p:cNvPr>
          <p:cNvSpPr>
            <a:spLocks noGrp="1" noChangeArrowheads="1"/>
          </p:cNvSpPr>
          <p:nvPr>
            <p:ph type="title"/>
          </p:nvPr>
        </p:nvSpPr>
        <p:spPr>
          <a:xfrm>
            <a:off x="1981200" y="152401"/>
            <a:ext cx="8229600" cy="576263"/>
          </a:xfrm>
        </p:spPr>
        <p:txBody>
          <a:bodyPr/>
          <a:lstStyle/>
          <a:p>
            <a:pPr eaLnBrk="1" hangingPunct="1"/>
            <a:r>
              <a:rPr lang="en-US" altLang="en-US"/>
              <a:t>Effective Access Time</a:t>
            </a:r>
          </a:p>
        </p:txBody>
      </p:sp>
      <p:sp>
        <p:nvSpPr>
          <p:cNvPr id="47107" name="Rectangle 3">
            <a:extLst>
              <a:ext uri="{FF2B5EF4-FFF2-40B4-BE49-F238E27FC236}">
                <a16:creationId xmlns:a16="http://schemas.microsoft.com/office/drawing/2014/main" id="{4A1A8CFD-2B34-5A69-14E3-89F76631A1B6}"/>
              </a:ext>
            </a:extLst>
          </p:cNvPr>
          <p:cNvSpPr>
            <a:spLocks noGrp="1" noChangeArrowheads="1"/>
          </p:cNvSpPr>
          <p:nvPr>
            <p:ph type="body" idx="1"/>
          </p:nvPr>
        </p:nvSpPr>
        <p:spPr>
          <a:xfrm>
            <a:off x="2441576" y="1084263"/>
            <a:ext cx="7781925" cy="5048250"/>
          </a:xfrm>
        </p:spPr>
        <p:txBody>
          <a:bodyPr/>
          <a:lstStyle/>
          <a:p>
            <a:pPr>
              <a:lnSpc>
                <a:spcPct val="90000"/>
              </a:lnSpc>
              <a:tabLst>
                <a:tab pos="2062163" algn="l"/>
                <a:tab pos="2566988" algn="l"/>
              </a:tabLst>
            </a:pPr>
            <a:r>
              <a:rPr lang="en-US" altLang="en-US"/>
              <a:t>Associative Lookup = </a:t>
            </a:r>
            <a:r>
              <a:rPr lang="en-US" altLang="en-US">
                <a:sym typeface="Symbol" panose="05050102010706020507" pitchFamily="18" charset="2"/>
              </a:rPr>
              <a:t> time unit</a:t>
            </a:r>
          </a:p>
          <a:p>
            <a:pPr lvl="1">
              <a:lnSpc>
                <a:spcPct val="90000"/>
              </a:lnSpc>
              <a:tabLst>
                <a:tab pos="2062163" algn="l"/>
                <a:tab pos="2566988" algn="l"/>
              </a:tabLst>
            </a:pPr>
            <a:r>
              <a:rPr lang="en-US" altLang="en-US">
                <a:sym typeface="Symbol" panose="05050102010706020507" pitchFamily="18" charset="2"/>
              </a:rPr>
              <a:t>Can be &lt; 10% of memory access time</a:t>
            </a:r>
          </a:p>
          <a:p>
            <a:pPr>
              <a:lnSpc>
                <a:spcPct val="90000"/>
              </a:lnSpc>
              <a:tabLst>
                <a:tab pos="2062163" algn="l"/>
                <a:tab pos="2566988" algn="l"/>
              </a:tabLst>
            </a:pPr>
            <a:r>
              <a:rPr lang="en-US" altLang="en-US">
                <a:sym typeface="Symbol" panose="05050102010706020507" pitchFamily="18" charset="2"/>
              </a:rPr>
              <a:t>Hit ratio = </a:t>
            </a:r>
          </a:p>
          <a:p>
            <a:pPr lvl="1">
              <a:lnSpc>
                <a:spcPct val="90000"/>
              </a:lnSpc>
              <a:tabLst>
                <a:tab pos="2062163" algn="l"/>
                <a:tab pos="2566988" algn="l"/>
              </a:tabLst>
            </a:pPr>
            <a:r>
              <a:rPr lang="en-US" altLang="en-US">
                <a:sym typeface="Symbol" panose="05050102010706020507" pitchFamily="18" charset="2"/>
              </a:rPr>
              <a:t>Hit ratio – percentage of times that a page number is found in the associative registers; ratio related to number of associative registers</a:t>
            </a:r>
          </a:p>
          <a:p>
            <a:pPr>
              <a:lnSpc>
                <a:spcPct val="90000"/>
              </a:lnSpc>
              <a:tabLst>
                <a:tab pos="2062163" algn="l"/>
                <a:tab pos="2566988" algn="l"/>
              </a:tabLst>
            </a:pPr>
            <a:r>
              <a:rPr lang="en-US" altLang="en-US">
                <a:sym typeface="Symbol" panose="05050102010706020507" pitchFamily="18" charset="2"/>
              </a:rPr>
              <a:t>Consider  = 80%,  = 20ns for TLB search, 100ns for memory access</a:t>
            </a:r>
          </a:p>
          <a:p>
            <a:pPr>
              <a:lnSpc>
                <a:spcPct val="90000"/>
              </a:lnSpc>
              <a:tabLst>
                <a:tab pos="2062163" algn="l"/>
                <a:tab pos="2566988" algn="l"/>
              </a:tabLst>
            </a:pPr>
            <a:r>
              <a:rPr lang="en-US" altLang="en-US" b="1">
                <a:solidFill>
                  <a:srgbClr val="3366FF"/>
                </a:solidFill>
                <a:sym typeface="Symbol" panose="05050102010706020507" pitchFamily="18" charset="2"/>
              </a:rPr>
              <a:t>Effective Access Time</a:t>
            </a:r>
            <a:r>
              <a:rPr lang="en-US" altLang="en-US">
                <a:solidFill>
                  <a:srgbClr val="3366FF"/>
                </a:solidFill>
                <a:sym typeface="Symbol" panose="05050102010706020507" pitchFamily="18" charset="2"/>
              </a:rPr>
              <a:t> </a:t>
            </a:r>
            <a:r>
              <a:rPr lang="en-US" altLang="en-US">
                <a:sym typeface="Symbol" panose="05050102010706020507" pitchFamily="18" charset="2"/>
              </a:rPr>
              <a:t>(</a:t>
            </a:r>
            <a:r>
              <a:rPr lang="en-US" altLang="en-US" b="1">
                <a:solidFill>
                  <a:srgbClr val="3366FF"/>
                </a:solidFill>
                <a:sym typeface="Symbol" panose="05050102010706020507" pitchFamily="18" charset="2"/>
              </a:rPr>
              <a:t>EAT</a:t>
            </a:r>
            <a:r>
              <a:rPr lang="en-US" altLang="en-US">
                <a:sym typeface="Symbol" panose="05050102010706020507" pitchFamily="18" charset="2"/>
              </a:rPr>
              <a:t>)</a:t>
            </a:r>
          </a:p>
          <a:p>
            <a:pPr>
              <a:lnSpc>
                <a:spcPct val="90000"/>
              </a:lnSpc>
              <a:buFont typeface="Monotype Sorts" pitchFamily="-84" charset="2"/>
              <a:buNone/>
              <a:tabLst>
                <a:tab pos="2062163" algn="l"/>
                <a:tab pos="2566988" algn="l"/>
              </a:tabLst>
            </a:pPr>
            <a:r>
              <a:rPr lang="en-US" altLang="en-US"/>
              <a:t>		EAT = (1 + </a:t>
            </a:r>
            <a:r>
              <a:rPr lang="en-US" altLang="en-US">
                <a:sym typeface="Symbol" panose="05050102010706020507" pitchFamily="18" charset="2"/>
              </a:rPr>
              <a:t>)  + (2 + )(1 – )</a:t>
            </a:r>
          </a:p>
          <a:p>
            <a:pPr>
              <a:lnSpc>
                <a:spcPct val="90000"/>
              </a:lnSpc>
              <a:buFont typeface="Monotype Sorts" pitchFamily="-84" charset="2"/>
              <a:buNone/>
              <a:tabLst>
                <a:tab pos="2062163" algn="l"/>
                <a:tab pos="2566988" algn="l"/>
              </a:tabLst>
            </a:pPr>
            <a:r>
              <a:rPr lang="en-US" altLang="en-US">
                <a:sym typeface="Symbol" panose="05050102010706020507" pitchFamily="18" charset="2"/>
              </a:rPr>
              <a:t>			= 2 +  – </a:t>
            </a:r>
            <a:endParaRPr lang="en-US" altLang="en-US"/>
          </a:p>
          <a:p>
            <a:pPr>
              <a:lnSpc>
                <a:spcPct val="90000"/>
              </a:lnSpc>
              <a:tabLst>
                <a:tab pos="2062163" algn="l"/>
                <a:tab pos="2566988" algn="l"/>
              </a:tabLst>
            </a:pPr>
            <a:r>
              <a:rPr lang="en-US" altLang="en-US"/>
              <a:t> </a:t>
            </a:r>
            <a:r>
              <a:rPr lang="en-US" altLang="en-US">
                <a:sym typeface="Symbol" panose="05050102010706020507" pitchFamily="18" charset="2"/>
              </a:rPr>
              <a:t>Consider  = 80%,  = 20ns for TLB search, 100ns for memory access</a:t>
            </a:r>
          </a:p>
          <a:p>
            <a:pPr lvl="1">
              <a:lnSpc>
                <a:spcPct val="90000"/>
              </a:lnSpc>
              <a:tabLst>
                <a:tab pos="2062163" algn="l"/>
                <a:tab pos="2566988" algn="l"/>
              </a:tabLst>
            </a:pPr>
            <a:r>
              <a:rPr lang="en-US" altLang="en-US">
                <a:sym typeface="Symbol" panose="05050102010706020507" pitchFamily="18" charset="2"/>
              </a:rPr>
              <a:t>EAT = 0.80 x 100 + 0.20 x 200 = 120ns</a:t>
            </a:r>
          </a:p>
          <a:p>
            <a:pPr>
              <a:lnSpc>
                <a:spcPct val="90000"/>
              </a:lnSpc>
              <a:tabLst>
                <a:tab pos="2062163" algn="l"/>
                <a:tab pos="2566988" algn="l"/>
              </a:tabLst>
            </a:pPr>
            <a:r>
              <a:rPr lang="en-US" altLang="en-US">
                <a:sym typeface="Symbol" panose="05050102010706020507" pitchFamily="18" charset="2"/>
              </a:rPr>
              <a:t>Consider more realistic hit ratio -&gt;   = 99%,  = 20ns for TLB search, 100ns for memory access</a:t>
            </a:r>
          </a:p>
          <a:p>
            <a:pPr lvl="1">
              <a:lnSpc>
                <a:spcPct val="90000"/>
              </a:lnSpc>
              <a:tabLst>
                <a:tab pos="2062163" algn="l"/>
                <a:tab pos="2566988" algn="l"/>
              </a:tabLst>
            </a:pPr>
            <a:r>
              <a:rPr lang="en-US" altLang="en-US">
                <a:sym typeface="Symbol" panose="05050102010706020507" pitchFamily="18" charset="2"/>
              </a:rPr>
              <a:t>EAT = 0.99 x 100 + 0.01 x 200 = 101ns</a:t>
            </a:r>
          </a:p>
          <a:p>
            <a:pPr lvl="1">
              <a:lnSpc>
                <a:spcPct val="90000"/>
              </a:lnSpc>
              <a:tabLst>
                <a:tab pos="2062163" algn="l"/>
                <a:tab pos="2566988" algn="l"/>
              </a:tabLst>
            </a:pPr>
            <a:endParaRPr lang="en-US" altLang="en-US">
              <a:sym typeface="Symbol" panose="05050102010706020507" pitchFamily="18" charset="2"/>
            </a:endParaRPr>
          </a:p>
          <a:p>
            <a:pPr>
              <a:lnSpc>
                <a:spcPct val="90000"/>
              </a:lnSpc>
              <a:buFont typeface="Monotype Sorts" pitchFamily="-84" charset="2"/>
              <a:buNone/>
              <a:tabLst>
                <a:tab pos="2062163" algn="l"/>
                <a:tab pos="2566988" algn="l"/>
              </a:tabLst>
            </a:pPr>
            <a:endParaRPr lang="en-US" altLang="en-US"/>
          </a:p>
        </p:txBody>
      </p:sp>
    </p:spTree>
    <p:extLst>
      <p:ext uri="{BB962C8B-B14F-4D97-AF65-F5344CB8AC3E}">
        <p14:creationId xmlns:p14="http://schemas.microsoft.com/office/powerpoint/2010/main" val="27188651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050">
            <a:extLst>
              <a:ext uri="{FF2B5EF4-FFF2-40B4-BE49-F238E27FC236}">
                <a16:creationId xmlns:a16="http://schemas.microsoft.com/office/drawing/2014/main" id="{A1C67F6E-80B4-FCC2-7F4C-8267658F0F7B}"/>
              </a:ext>
            </a:extLst>
          </p:cNvPr>
          <p:cNvSpPr>
            <a:spLocks noGrp="1" noChangeArrowheads="1"/>
          </p:cNvSpPr>
          <p:nvPr>
            <p:ph type="title"/>
          </p:nvPr>
        </p:nvSpPr>
        <p:spPr>
          <a:xfrm>
            <a:off x="1981200" y="182563"/>
            <a:ext cx="8229600" cy="576262"/>
          </a:xfrm>
        </p:spPr>
        <p:txBody>
          <a:bodyPr/>
          <a:lstStyle/>
          <a:p>
            <a:pPr eaLnBrk="1" hangingPunct="1"/>
            <a:r>
              <a:rPr lang="en-US" altLang="en-US"/>
              <a:t>Memory Protection</a:t>
            </a:r>
          </a:p>
        </p:txBody>
      </p:sp>
      <p:sp>
        <p:nvSpPr>
          <p:cNvPr id="48131" name="Rectangle 2051">
            <a:extLst>
              <a:ext uri="{FF2B5EF4-FFF2-40B4-BE49-F238E27FC236}">
                <a16:creationId xmlns:a16="http://schemas.microsoft.com/office/drawing/2014/main" id="{8F38BF96-7D28-7DAF-0BCB-BA32778CD5B3}"/>
              </a:ext>
            </a:extLst>
          </p:cNvPr>
          <p:cNvSpPr>
            <a:spLocks noGrp="1" noChangeArrowheads="1"/>
          </p:cNvSpPr>
          <p:nvPr>
            <p:ph type="body" idx="1"/>
          </p:nvPr>
        </p:nvSpPr>
        <p:spPr>
          <a:xfrm>
            <a:off x="2397126" y="1157288"/>
            <a:ext cx="6937375" cy="4468812"/>
          </a:xfrm>
        </p:spPr>
        <p:txBody>
          <a:bodyPr/>
          <a:lstStyle/>
          <a:p>
            <a:r>
              <a:rPr lang="en-US" altLang="en-US"/>
              <a:t>Memory protection implemented by associating protection bit with each frame to indicate if read-only or read-write access is allowed</a:t>
            </a:r>
          </a:p>
          <a:p>
            <a:pPr lvl="1"/>
            <a:r>
              <a:rPr lang="en-US" altLang="en-US"/>
              <a:t>Can also add more bits to indicate page execute-only, and so on</a:t>
            </a:r>
          </a:p>
          <a:p>
            <a:r>
              <a:rPr lang="en-US" altLang="en-US" b="1">
                <a:solidFill>
                  <a:srgbClr val="3366FF"/>
                </a:solidFill>
              </a:rPr>
              <a:t>Valid-invalid</a:t>
            </a:r>
            <a:r>
              <a:rPr lang="en-US" altLang="en-US">
                <a:solidFill>
                  <a:srgbClr val="3366FF"/>
                </a:solidFill>
              </a:rPr>
              <a:t> </a:t>
            </a:r>
            <a:r>
              <a:rPr lang="en-US" altLang="en-US"/>
              <a:t>bit attached to each entry in the page table:</a:t>
            </a:r>
          </a:p>
          <a:p>
            <a:pPr lvl="1"/>
            <a:r>
              <a:rPr lang="ja-JP" altLang="en-US"/>
              <a:t>“</a:t>
            </a:r>
            <a:r>
              <a:rPr lang="en-US" altLang="ja-JP"/>
              <a:t>valid</a:t>
            </a:r>
            <a:r>
              <a:rPr lang="ja-JP" altLang="en-US"/>
              <a:t>”</a:t>
            </a:r>
            <a:r>
              <a:rPr lang="en-US" altLang="ja-JP"/>
              <a:t> indicates that the associated page is in the process</a:t>
            </a:r>
            <a:r>
              <a:rPr lang="ja-JP" altLang="en-US"/>
              <a:t>’</a:t>
            </a:r>
            <a:r>
              <a:rPr lang="en-US" altLang="ja-JP"/>
              <a:t> logical address space, and is thus a legal page</a:t>
            </a:r>
          </a:p>
          <a:p>
            <a:pPr lvl="1"/>
            <a:r>
              <a:rPr lang="ja-JP" altLang="en-US"/>
              <a:t>“</a:t>
            </a:r>
            <a:r>
              <a:rPr lang="en-US" altLang="ja-JP"/>
              <a:t>invalid</a:t>
            </a:r>
            <a:r>
              <a:rPr lang="ja-JP" altLang="en-US"/>
              <a:t>”</a:t>
            </a:r>
            <a:r>
              <a:rPr lang="en-US" altLang="ja-JP"/>
              <a:t> indicates that the page is not in the process</a:t>
            </a:r>
            <a:r>
              <a:rPr lang="ja-JP" altLang="en-US"/>
              <a:t>’</a:t>
            </a:r>
            <a:r>
              <a:rPr lang="en-US" altLang="ja-JP"/>
              <a:t> logical address space</a:t>
            </a:r>
          </a:p>
          <a:p>
            <a:pPr lvl="1"/>
            <a:r>
              <a:rPr lang="en-US" altLang="en-US"/>
              <a:t>Or use </a:t>
            </a:r>
            <a:r>
              <a:rPr lang="en-US" altLang="en-US" b="1">
                <a:solidFill>
                  <a:srgbClr val="3366FF"/>
                </a:solidFill>
              </a:rPr>
              <a:t>page-table length register </a:t>
            </a:r>
            <a:r>
              <a:rPr lang="en-US" altLang="en-US"/>
              <a:t>(</a:t>
            </a:r>
            <a:r>
              <a:rPr lang="en-US" altLang="en-US" b="1">
                <a:solidFill>
                  <a:srgbClr val="3366FF"/>
                </a:solidFill>
              </a:rPr>
              <a:t>PTLR</a:t>
            </a:r>
            <a:r>
              <a:rPr lang="en-US" altLang="en-US"/>
              <a:t>)</a:t>
            </a:r>
          </a:p>
          <a:p>
            <a:r>
              <a:rPr lang="en-US" altLang="en-US"/>
              <a:t>Any violations result in a trap to the kernel</a:t>
            </a:r>
          </a:p>
        </p:txBody>
      </p:sp>
    </p:spTree>
    <p:extLst>
      <p:ext uri="{BB962C8B-B14F-4D97-AF65-F5344CB8AC3E}">
        <p14:creationId xmlns:p14="http://schemas.microsoft.com/office/powerpoint/2010/main" val="2447515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4903B-DC8B-C215-605B-1B2A294BB37D}"/>
              </a:ext>
            </a:extLst>
          </p:cNvPr>
          <p:cNvSpPr>
            <a:spLocks noGrp="1"/>
          </p:cNvSpPr>
          <p:nvPr>
            <p:ph type="title"/>
          </p:nvPr>
        </p:nvSpPr>
        <p:spPr>
          <a:xfrm>
            <a:off x="561075" y="282294"/>
            <a:ext cx="11151499" cy="559572"/>
          </a:xfrm>
        </p:spPr>
        <p:txBody>
          <a:bodyPr wrap="square" lIns="0" tIns="18000" rIns="0" bIns="18000" anchor="ctr" anchorCtr="0">
            <a:spAutoFit/>
          </a:bodyPr>
          <a:lstStyle/>
          <a:p>
            <a:r>
              <a:rPr lang="en-US" sz="3400" noProof="0" dirty="0"/>
              <a:t>Virtual Memory</a:t>
            </a:r>
            <a:endParaRPr lang="en-US" sz="2600" noProof="0" dirty="0"/>
          </a:p>
        </p:txBody>
      </p:sp>
      <p:sp>
        <p:nvSpPr>
          <p:cNvPr id="3" name="Content Placeholder 2">
            <a:extLst>
              <a:ext uri="{FF2B5EF4-FFF2-40B4-BE49-F238E27FC236}">
                <a16:creationId xmlns:a16="http://schemas.microsoft.com/office/drawing/2014/main" id="{2A2BB012-5CA3-3D0A-CC84-636B62491EE7}"/>
              </a:ext>
            </a:extLst>
          </p:cNvPr>
          <p:cNvSpPr>
            <a:spLocks noGrp="1"/>
          </p:cNvSpPr>
          <p:nvPr>
            <p:ph sz="quarter" idx="13"/>
          </p:nvPr>
        </p:nvSpPr>
        <p:spPr>
          <a:xfrm>
            <a:off x="561974" y="991316"/>
            <a:ext cx="11151499" cy="4452945"/>
          </a:xfrm>
        </p:spPr>
        <p:txBody>
          <a:bodyPr wrap="square" lIns="0" tIns="18000" rIns="0" bIns="18000" anchor="ctr" anchorCtr="0">
            <a:spAutoFit/>
          </a:bodyPr>
          <a:lstStyle/>
          <a:p>
            <a:pPr marL="342900" indent="-342900">
              <a:spcBef>
                <a:spcPts val="600"/>
              </a:spcBef>
            </a:pPr>
            <a:r>
              <a:rPr lang="en-US" sz="2800" noProof="0" dirty="0"/>
              <a:t>There is a need to run programs that are too large to fit in memory</a:t>
            </a:r>
          </a:p>
          <a:p>
            <a:pPr marL="342900" indent="-342900">
              <a:spcBef>
                <a:spcPts val="600"/>
              </a:spcBef>
            </a:pPr>
            <a:r>
              <a:rPr lang="en-US" sz="2800" noProof="0" dirty="0"/>
              <a:t>Solution adopted in the 1960s, split programs into little pieces, called overlays</a:t>
            </a:r>
          </a:p>
          <a:p>
            <a:pPr marL="829818" lvl="1" indent="-342900"/>
            <a:r>
              <a:rPr lang="en-US" sz="2800" noProof="0" dirty="0"/>
              <a:t>Kept on the disk, swapped in and out of memory</a:t>
            </a:r>
          </a:p>
          <a:p>
            <a:pPr marL="829818" lvl="1" indent="-342900"/>
            <a:r>
              <a:rPr lang="en-US" sz="2800" noProof="0" dirty="0"/>
              <a:t>Initially, only the overlay manager (</a:t>
            </a:r>
            <a:r>
              <a:rPr lang="en-US" sz="2800" spc="-300" noProof="0" dirty="0"/>
              <a:t>O </a:t>
            </a:r>
            <a:r>
              <a:rPr lang="en-US" sz="2800" noProof="0" dirty="0"/>
              <a:t>M) was loaded</a:t>
            </a:r>
          </a:p>
          <a:p>
            <a:pPr marL="829818" lvl="1" indent="-342900"/>
            <a:r>
              <a:rPr lang="en-US" sz="2800" noProof="0" dirty="0"/>
              <a:t>The </a:t>
            </a:r>
            <a:r>
              <a:rPr lang="en-US" sz="2800" spc="-300" noProof="0" dirty="0"/>
              <a:t>O </a:t>
            </a:r>
            <a:r>
              <a:rPr lang="en-US" sz="2800" noProof="0" dirty="0"/>
              <a:t>M would then load overlay 0 and run it</a:t>
            </a:r>
          </a:p>
          <a:p>
            <a:pPr marL="829818" lvl="1" indent="-342900"/>
            <a:r>
              <a:rPr lang="en-US" sz="2800" noProof="0" dirty="0"/>
              <a:t>When done, it would tell the </a:t>
            </a:r>
            <a:r>
              <a:rPr lang="en-US" sz="2800" spc="-300" noProof="0" dirty="0"/>
              <a:t>O </a:t>
            </a:r>
            <a:r>
              <a:rPr lang="en-US" sz="2800" noProof="0" dirty="0"/>
              <a:t>M to load overlay 1, etc.</a:t>
            </a:r>
          </a:p>
          <a:p>
            <a:pPr marL="342900" indent="-342900">
              <a:spcBef>
                <a:spcPts val="600"/>
              </a:spcBef>
            </a:pPr>
            <a:r>
              <a:rPr lang="en-US" sz="2800" noProof="0" dirty="0"/>
              <a:t>Nowadays, we have a better solution: </a:t>
            </a:r>
            <a:r>
              <a:rPr lang="en-US" sz="2800" i="1" noProof="0" dirty="0"/>
              <a:t>virtual memory</a:t>
            </a:r>
          </a:p>
          <a:p>
            <a:pPr marL="829818" lvl="1" indent="-342900"/>
            <a:r>
              <a:rPr lang="en-US" sz="2800" noProof="0" dirty="0"/>
              <a:t>Often implemented using </a:t>
            </a:r>
            <a:r>
              <a:rPr lang="en-US" sz="2800" i="1" noProof="0" dirty="0"/>
              <a:t>paging/</a:t>
            </a:r>
            <a:r>
              <a:rPr lang="en-US" sz="2800" i="1" noProof="0" dirty="0" err="1"/>
              <a:t>segmenatation</a:t>
            </a:r>
            <a:endParaRPr lang="en-US" sz="2800" i="1" noProof="0" dirty="0"/>
          </a:p>
        </p:txBody>
      </p:sp>
    </p:spTree>
    <p:extLst>
      <p:ext uri="{BB962C8B-B14F-4D97-AF65-F5344CB8AC3E}">
        <p14:creationId xmlns:p14="http://schemas.microsoft.com/office/powerpoint/2010/main" val="2226570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A82B0D5D-4FE6-402F-B8E9-2281362BC249}"/>
              </a:ext>
            </a:extLst>
          </p:cNvPr>
          <p:cNvSpPr>
            <a:spLocks noGrp="1" noChangeArrowheads="1"/>
          </p:cNvSpPr>
          <p:nvPr>
            <p:ph type="title"/>
          </p:nvPr>
        </p:nvSpPr>
        <p:spPr>
          <a:xfrm>
            <a:off x="3233738" y="-188913"/>
            <a:ext cx="7112000" cy="903288"/>
          </a:xfrm>
        </p:spPr>
        <p:txBody>
          <a:bodyPr/>
          <a:lstStyle/>
          <a:p>
            <a:pPr eaLnBrk="1" hangingPunct="1"/>
            <a:r>
              <a:rPr lang="en-US" altLang="en-US" sz="2800"/>
              <a:t>Valid (v) or Invalid (i) Bit In A Page Table</a:t>
            </a:r>
          </a:p>
        </p:txBody>
      </p:sp>
      <p:pic>
        <p:nvPicPr>
          <p:cNvPr id="49155" name="Picture 5">
            <a:extLst>
              <a:ext uri="{FF2B5EF4-FFF2-40B4-BE49-F238E27FC236}">
                <a16:creationId xmlns:a16="http://schemas.microsoft.com/office/drawing/2014/main" id="{41833048-D0BC-6E24-46C5-43F9928FB6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6500" y="1252538"/>
            <a:ext cx="5099050" cy="442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0695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F5CAD055-A96A-12EA-10C0-85942C79A951}"/>
              </a:ext>
            </a:extLst>
          </p:cNvPr>
          <p:cNvSpPr>
            <a:spLocks noGrp="1" noChangeArrowheads="1"/>
          </p:cNvSpPr>
          <p:nvPr>
            <p:ph type="title"/>
          </p:nvPr>
        </p:nvSpPr>
        <p:spPr>
          <a:xfrm>
            <a:off x="2044700" y="182563"/>
            <a:ext cx="8229600" cy="576262"/>
          </a:xfrm>
        </p:spPr>
        <p:txBody>
          <a:bodyPr/>
          <a:lstStyle/>
          <a:p>
            <a:pPr eaLnBrk="1" hangingPunct="1"/>
            <a:r>
              <a:rPr lang="en-US" altLang="en-US"/>
              <a:t>Structure of the Page Table</a:t>
            </a:r>
          </a:p>
        </p:txBody>
      </p:sp>
      <p:sp>
        <p:nvSpPr>
          <p:cNvPr id="52227" name="Rectangle 3">
            <a:extLst>
              <a:ext uri="{FF2B5EF4-FFF2-40B4-BE49-F238E27FC236}">
                <a16:creationId xmlns:a16="http://schemas.microsoft.com/office/drawing/2014/main" id="{2850A2A0-575F-AB98-D8FF-AACEA840C05D}"/>
              </a:ext>
            </a:extLst>
          </p:cNvPr>
          <p:cNvSpPr>
            <a:spLocks noGrp="1" noChangeArrowheads="1"/>
          </p:cNvSpPr>
          <p:nvPr>
            <p:ph type="body" idx="1"/>
          </p:nvPr>
        </p:nvSpPr>
        <p:spPr>
          <a:xfrm>
            <a:off x="2381250" y="1141413"/>
            <a:ext cx="7119938" cy="4483100"/>
          </a:xfrm>
        </p:spPr>
        <p:txBody>
          <a:bodyPr/>
          <a:lstStyle/>
          <a:p>
            <a:r>
              <a:rPr lang="en-US" altLang="en-US"/>
              <a:t>Memory structures for paging can get huge using straight-forward methods</a:t>
            </a:r>
          </a:p>
          <a:p>
            <a:pPr lvl="1"/>
            <a:r>
              <a:rPr lang="en-US" altLang="en-US"/>
              <a:t>Consider a 32-bit logical address space as on modern computers</a:t>
            </a:r>
          </a:p>
          <a:p>
            <a:pPr lvl="1"/>
            <a:r>
              <a:rPr lang="en-US" altLang="en-US"/>
              <a:t>Page size of 4 KB (2</a:t>
            </a:r>
            <a:r>
              <a:rPr lang="en-US" altLang="en-US" baseline="30000"/>
              <a:t>12</a:t>
            </a:r>
            <a:r>
              <a:rPr lang="en-US" altLang="en-US"/>
              <a:t>)</a:t>
            </a:r>
          </a:p>
          <a:p>
            <a:pPr lvl="1"/>
            <a:r>
              <a:rPr lang="en-US" altLang="en-US"/>
              <a:t>Page table would have 1 million entries (2</a:t>
            </a:r>
            <a:r>
              <a:rPr lang="en-US" altLang="en-US" baseline="30000"/>
              <a:t>32</a:t>
            </a:r>
            <a:r>
              <a:rPr lang="en-US" altLang="en-US"/>
              <a:t> / 2</a:t>
            </a:r>
            <a:r>
              <a:rPr lang="en-US" altLang="en-US" baseline="30000"/>
              <a:t>12</a:t>
            </a:r>
            <a:r>
              <a:rPr lang="en-US" altLang="en-US"/>
              <a:t>)</a:t>
            </a:r>
          </a:p>
          <a:p>
            <a:pPr lvl="1"/>
            <a:r>
              <a:rPr lang="en-US" altLang="en-US"/>
              <a:t>If each entry is 4 bytes -&gt; 4 MB of physical address space / memory for page table alone</a:t>
            </a:r>
          </a:p>
          <a:p>
            <a:pPr lvl="2"/>
            <a:r>
              <a:rPr lang="en-US" altLang="en-US"/>
              <a:t>That amount of memory used to cost a lot</a:t>
            </a:r>
          </a:p>
          <a:p>
            <a:pPr lvl="2"/>
            <a:r>
              <a:rPr lang="en-US" altLang="en-US"/>
              <a:t>Don</a:t>
            </a:r>
            <a:r>
              <a:rPr lang="ja-JP" altLang="en-US"/>
              <a:t>’</a:t>
            </a:r>
            <a:r>
              <a:rPr lang="en-US" altLang="ja-JP"/>
              <a:t>t want to allocate that contiguously in main memory</a:t>
            </a:r>
            <a:endParaRPr lang="en-US" altLang="en-US"/>
          </a:p>
          <a:p>
            <a:r>
              <a:rPr lang="en-US" altLang="en-US"/>
              <a:t>Hierarchical Paging</a:t>
            </a:r>
          </a:p>
          <a:p>
            <a:r>
              <a:rPr lang="en-US" altLang="en-US"/>
              <a:t>Hashed Page Tables</a:t>
            </a:r>
          </a:p>
          <a:p>
            <a:r>
              <a:rPr lang="en-US" altLang="en-US"/>
              <a:t>Inverted Page Tables</a:t>
            </a:r>
          </a:p>
        </p:txBody>
      </p:sp>
    </p:spTree>
    <p:extLst>
      <p:ext uri="{BB962C8B-B14F-4D97-AF65-F5344CB8AC3E}">
        <p14:creationId xmlns:p14="http://schemas.microsoft.com/office/powerpoint/2010/main" val="23064534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F44911ED-B7B7-E449-20D2-C5852322F137}"/>
              </a:ext>
            </a:extLst>
          </p:cNvPr>
          <p:cNvSpPr>
            <a:spLocks noGrp="1" noChangeArrowheads="1"/>
          </p:cNvSpPr>
          <p:nvPr>
            <p:ph type="title"/>
          </p:nvPr>
        </p:nvSpPr>
        <p:spPr>
          <a:xfrm>
            <a:off x="1997075" y="166688"/>
            <a:ext cx="8229600" cy="576262"/>
          </a:xfrm>
        </p:spPr>
        <p:txBody>
          <a:bodyPr/>
          <a:lstStyle/>
          <a:p>
            <a:pPr eaLnBrk="1" hangingPunct="1"/>
            <a:r>
              <a:rPr lang="en-US" altLang="en-US"/>
              <a:t>Hierarchical Page Tables</a:t>
            </a:r>
          </a:p>
        </p:txBody>
      </p:sp>
      <p:sp>
        <p:nvSpPr>
          <p:cNvPr id="53251" name="Rectangle 3">
            <a:extLst>
              <a:ext uri="{FF2B5EF4-FFF2-40B4-BE49-F238E27FC236}">
                <a16:creationId xmlns:a16="http://schemas.microsoft.com/office/drawing/2014/main" id="{E848F0FF-E04E-C394-C863-600BAF4F3A9A}"/>
              </a:ext>
            </a:extLst>
          </p:cNvPr>
          <p:cNvSpPr>
            <a:spLocks noGrp="1" noChangeArrowheads="1"/>
          </p:cNvSpPr>
          <p:nvPr>
            <p:ph type="body" idx="1"/>
          </p:nvPr>
        </p:nvSpPr>
        <p:spPr>
          <a:xfrm>
            <a:off x="2427288" y="1189038"/>
            <a:ext cx="5980112" cy="4483100"/>
          </a:xfrm>
        </p:spPr>
        <p:txBody>
          <a:bodyPr/>
          <a:lstStyle/>
          <a:p>
            <a:r>
              <a:rPr lang="en-US" altLang="en-US"/>
              <a:t>Break up the logical address space into multiple page tables</a:t>
            </a:r>
          </a:p>
          <a:p>
            <a:r>
              <a:rPr lang="en-US" altLang="en-US"/>
              <a:t>A simple technique is a two-level page table</a:t>
            </a:r>
          </a:p>
          <a:p>
            <a:r>
              <a:rPr lang="en-US" altLang="en-US"/>
              <a:t>We then page the page table</a:t>
            </a:r>
          </a:p>
        </p:txBody>
      </p:sp>
    </p:spTree>
    <p:extLst>
      <p:ext uri="{BB962C8B-B14F-4D97-AF65-F5344CB8AC3E}">
        <p14:creationId xmlns:p14="http://schemas.microsoft.com/office/powerpoint/2010/main" val="9414110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081FF-7FA0-1EB9-72A4-C939A8C0C4F5}"/>
              </a:ext>
            </a:extLst>
          </p:cNvPr>
          <p:cNvSpPr>
            <a:spLocks noGrp="1"/>
          </p:cNvSpPr>
          <p:nvPr>
            <p:ph type="title"/>
          </p:nvPr>
        </p:nvSpPr>
        <p:spPr>
          <a:xfrm>
            <a:off x="557479" y="304787"/>
            <a:ext cx="6071921" cy="559572"/>
          </a:xfrm>
        </p:spPr>
        <p:txBody>
          <a:bodyPr wrap="square" lIns="0" tIns="18000" rIns="0" bIns="18000" anchor="ctr" anchorCtr="0">
            <a:spAutoFit/>
          </a:bodyPr>
          <a:lstStyle/>
          <a:p>
            <a:r>
              <a:rPr lang="en-US" sz="3400" noProof="0" dirty="0"/>
              <a:t>Two-level Page Tables (x86)</a:t>
            </a:r>
          </a:p>
        </p:txBody>
      </p:sp>
      <p:sp>
        <p:nvSpPr>
          <p:cNvPr id="4" name="Content Placeholder 3">
            <a:extLst>
              <a:ext uri="{FF2B5EF4-FFF2-40B4-BE49-F238E27FC236}">
                <a16:creationId xmlns:a16="http://schemas.microsoft.com/office/drawing/2014/main" id="{A5AA98EB-A5C8-2802-F66D-B7FFD388864E}"/>
              </a:ext>
            </a:extLst>
          </p:cNvPr>
          <p:cNvSpPr>
            <a:spLocks noGrp="1"/>
          </p:cNvSpPr>
          <p:nvPr>
            <p:ph sz="quarter" idx="14"/>
          </p:nvPr>
        </p:nvSpPr>
        <p:spPr>
          <a:xfrm>
            <a:off x="557479" y="993985"/>
            <a:ext cx="6071921" cy="898126"/>
          </a:xfrm>
        </p:spPr>
        <p:txBody>
          <a:bodyPr wrap="square" lIns="0" tIns="18000" rIns="0" bIns="18000" anchor="ctr" anchorCtr="0">
            <a:spAutoFit/>
          </a:bodyPr>
          <a:lstStyle/>
          <a:p>
            <a:pPr marL="0" indent="0">
              <a:spcBef>
                <a:spcPts val="0"/>
              </a:spcBef>
              <a:buNone/>
            </a:pPr>
            <a:r>
              <a:rPr lang="en-US" sz="2800" noProof="0" dirty="0"/>
              <a:t>Page tables are “walked” by hardware</a:t>
            </a:r>
            <a:br>
              <a:rPr lang="en-US" sz="2800" noProof="0" dirty="0"/>
            </a:br>
            <a:r>
              <a:rPr lang="en-US" sz="2800" spc="-300" noProof="0" dirty="0"/>
              <a:t>M </a:t>
            </a:r>
            <a:r>
              <a:rPr lang="en-US" sz="2800" spc="-300" noProof="0" dirty="0" err="1"/>
              <a:t>M</a:t>
            </a:r>
            <a:r>
              <a:rPr lang="en-US" sz="2800" spc="-300" noProof="0" dirty="0"/>
              <a:t> </a:t>
            </a:r>
            <a:r>
              <a:rPr lang="en-US" sz="2800" noProof="0" dirty="0"/>
              <a:t>U = Memory Management Unit</a:t>
            </a:r>
          </a:p>
        </p:txBody>
      </p:sp>
      <p:sp>
        <p:nvSpPr>
          <p:cNvPr id="10" name="Content Placeholder 9">
            <a:extLst>
              <a:ext uri="{FF2B5EF4-FFF2-40B4-BE49-F238E27FC236}">
                <a16:creationId xmlns:a16="http://schemas.microsoft.com/office/drawing/2014/main" id="{8808DB27-F563-38A5-98AD-95452C6CD566}"/>
              </a:ext>
            </a:extLst>
          </p:cNvPr>
          <p:cNvSpPr>
            <a:spLocks noGrp="1"/>
          </p:cNvSpPr>
          <p:nvPr>
            <p:ph sz="quarter" idx="15"/>
          </p:nvPr>
        </p:nvSpPr>
        <p:spPr>
          <a:xfrm>
            <a:off x="561977" y="3373303"/>
            <a:ext cx="4257673" cy="1759900"/>
          </a:xfrm>
        </p:spPr>
        <p:txBody>
          <a:bodyPr wrap="square" lIns="0" tIns="18000" rIns="0" bIns="18000" anchor="ctr" anchorCtr="0">
            <a:spAutoFit/>
          </a:bodyPr>
          <a:lstStyle/>
          <a:p>
            <a:pPr marL="0" indent="0">
              <a:buNone/>
            </a:pPr>
            <a:r>
              <a:rPr lang="en-US" sz="2800" b="1" spc="-350" noProof="0" dirty="0"/>
              <a:t>C R </a:t>
            </a:r>
            <a:r>
              <a:rPr lang="en-US" sz="2800" b="1" noProof="0" dirty="0"/>
              <a:t>3</a:t>
            </a:r>
            <a:r>
              <a:rPr lang="en-US" sz="2800" noProof="0" dirty="0"/>
              <a:t> register </a:t>
            </a:r>
            <a:br>
              <a:rPr lang="en-US" sz="2800" noProof="0" dirty="0"/>
            </a:br>
            <a:r>
              <a:rPr lang="en-US" sz="2800" noProof="0" dirty="0"/>
              <a:t>(special register to point to top of page table hierarchy)</a:t>
            </a:r>
          </a:p>
        </p:txBody>
      </p:sp>
      <p:cxnSp>
        <p:nvCxnSpPr>
          <p:cNvPr id="5" name="Google Shape;614;g13b3dfcf090_0_3" descr="An arrow pointing toward right.">
            <a:extLst>
              <a:ext uri="{FF2B5EF4-FFF2-40B4-BE49-F238E27FC236}">
                <a16:creationId xmlns:a16="http://schemas.microsoft.com/office/drawing/2014/main" id="{2B942657-CD1B-F505-5AC6-E53E2B48FB18}"/>
              </a:ext>
            </a:extLst>
          </p:cNvPr>
          <p:cNvCxnSpPr>
            <a:cxnSpLocks/>
          </p:cNvCxnSpPr>
          <p:nvPr/>
        </p:nvCxnSpPr>
        <p:spPr>
          <a:xfrm>
            <a:off x="5045279" y="3483994"/>
            <a:ext cx="1208295" cy="0"/>
          </a:xfrm>
          <a:prstGeom prst="straightConnector1">
            <a:avLst/>
          </a:prstGeom>
          <a:noFill/>
          <a:ln w="38100" cap="flat" cmpd="sng">
            <a:solidFill>
              <a:srgbClr val="191919"/>
            </a:solidFill>
            <a:prstDash val="solid"/>
            <a:round/>
            <a:headEnd type="none" w="med" len="med"/>
            <a:tailEnd type="stealth" w="med" len="med"/>
          </a:ln>
        </p:spPr>
      </p:cxnSp>
      <p:pic>
        <p:nvPicPr>
          <p:cNvPr id="7" name="Picture 6" descr="The figure consists of two parts: one is labeled (a) that illustrates a 32-bit address with two page table fields and (b) that illustrates a two-level page tables.&#10;Long description is available in notes, press F6">
            <a:extLst>
              <a:ext uri="{FF2B5EF4-FFF2-40B4-BE49-F238E27FC236}">
                <a16:creationId xmlns:a16="http://schemas.microsoft.com/office/drawing/2014/main" id="{96875958-F75F-20C0-5BC4-625F8B7E7E10}"/>
              </a:ext>
            </a:extLst>
          </p:cNvPr>
          <p:cNvPicPr>
            <a:picLocks noChangeAspect="1"/>
          </p:cNvPicPr>
          <p:nvPr/>
        </p:nvPicPr>
        <p:blipFill>
          <a:blip r:embed="rId3"/>
          <a:stretch>
            <a:fillRect/>
          </a:stretch>
        </p:blipFill>
        <p:spPr>
          <a:xfrm>
            <a:off x="6848392" y="420431"/>
            <a:ext cx="4661168" cy="4895862"/>
          </a:xfrm>
          <a:prstGeom prst="rect">
            <a:avLst/>
          </a:prstGeom>
        </p:spPr>
      </p:pic>
      <p:sp>
        <p:nvSpPr>
          <p:cNvPr id="3" name="Content Placeholder 2">
            <a:extLst>
              <a:ext uri="{FF2B5EF4-FFF2-40B4-BE49-F238E27FC236}">
                <a16:creationId xmlns:a16="http://schemas.microsoft.com/office/drawing/2014/main" id="{DAC274EE-6534-1C42-E0EB-E193E8E9145D}"/>
              </a:ext>
            </a:extLst>
          </p:cNvPr>
          <p:cNvSpPr>
            <a:spLocks noGrp="1"/>
          </p:cNvSpPr>
          <p:nvPr>
            <p:ph sz="quarter" idx="13"/>
          </p:nvPr>
        </p:nvSpPr>
        <p:spPr>
          <a:xfrm>
            <a:off x="6857357" y="5479546"/>
            <a:ext cx="4863650" cy="590349"/>
          </a:xfrm>
        </p:spPr>
        <p:txBody>
          <a:bodyPr wrap="square" lIns="0" tIns="18000" rIns="0" bIns="18000" anchor="ctr" anchorCtr="0">
            <a:spAutoFit/>
          </a:bodyPr>
          <a:lstStyle/>
          <a:p>
            <a:pPr marL="0" indent="0">
              <a:spcBef>
                <a:spcPts val="0"/>
              </a:spcBef>
              <a:buNone/>
            </a:pPr>
            <a:r>
              <a:rPr lang="en-US" sz="1800" noProof="0" dirty="0"/>
              <a:t>Figure 3.13 (a) A 32-bit address with two page table fields. (b) Two-level page tables.</a:t>
            </a:r>
          </a:p>
        </p:txBody>
      </p:sp>
    </p:spTree>
    <p:extLst>
      <p:ext uri="{BB962C8B-B14F-4D97-AF65-F5344CB8AC3E}">
        <p14:creationId xmlns:p14="http://schemas.microsoft.com/office/powerpoint/2010/main" val="4444738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27E127D9-EF8A-597F-08B1-0D85CE80848E}"/>
              </a:ext>
            </a:extLst>
          </p:cNvPr>
          <p:cNvSpPr>
            <a:spLocks noGrp="1" noChangeArrowheads="1"/>
          </p:cNvSpPr>
          <p:nvPr>
            <p:ph type="title"/>
          </p:nvPr>
        </p:nvSpPr>
        <p:spPr>
          <a:xfrm>
            <a:off x="2479676" y="152401"/>
            <a:ext cx="7762875" cy="576263"/>
          </a:xfrm>
        </p:spPr>
        <p:txBody>
          <a:bodyPr/>
          <a:lstStyle/>
          <a:p>
            <a:pPr eaLnBrk="1" hangingPunct="1"/>
            <a:r>
              <a:rPr lang="en-US" altLang="en-US"/>
              <a:t>Two-Level Paging Example</a:t>
            </a:r>
          </a:p>
        </p:txBody>
      </p:sp>
      <p:sp>
        <p:nvSpPr>
          <p:cNvPr id="55299" name="Rectangle 3">
            <a:extLst>
              <a:ext uri="{FF2B5EF4-FFF2-40B4-BE49-F238E27FC236}">
                <a16:creationId xmlns:a16="http://schemas.microsoft.com/office/drawing/2014/main" id="{85364858-B4C5-782E-A5B1-97EEBB0074B7}"/>
              </a:ext>
            </a:extLst>
          </p:cNvPr>
          <p:cNvSpPr>
            <a:spLocks noGrp="1" noChangeArrowheads="1"/>
          </p:cNvSpPr>
          <p:nvPr>
            <p:ph type="body" idx="1"/>
          </p:nvPr>
        </p:nvSpPr>
        <p:spPr>
          <a:xfrm>
            <a:off x="2441576" y="1085851"/>
            <a:ext cx="7807325" cy="5146675"/>
          </a:xfrm>
        </p:spPr>
        <p:txBody>
          <a:bodyPr/>
          <a:lstStyle/>
          <a:p>
            <a:pPr>
              <a:lnSpc>
                <a:spcPct val="90000"/>
              </a:lnSpc>
            </a:pPr>
            <a:r>
              <a:rPr lang="en-US" altLang="en-US"/>
              <a:t>A logical address (on 32-bit machine with 1K page size) is divided into:</a:t>
            </a:r>
          </a:p>
          <a:p>
            <a:pPr marL="627063" lvl="1">
              <a:lnSpc>
                <a:spcPct val="90000"/>
              </a:lnSpc>
            </a:pPr>
            <a:r>
              <a:rPr lang="en-US" altLang="en-US"/>
              <a:t>a page number consisting of 22 bits</a:t>
            </a:r>
          </a:p>
          <a:p>
            <a:pPr marL="627063" lvl="1">
              <a:lnSpc>
                <a:spcPct val="90000"/>
              </a:lnSpc>
            </a:pPr>
            <a:r>
              <a:rPr lang="en-US" altLang="en-US"/>
              <a:t>a page offset consisting of 10 bits</a:t>
            </a:r>
          </a:p>
          <a:p>
            <a:pPr marL="627063" lvl="1">
              <a:lnSpc>
                <a:spcPct val="90000"/>
              </a:lnSpc>
            </a:pPr>
            <a:endParaRPr lang="en-US" altLang="en-US" sz="800"/>
          </a:p>
          <a:p>
            <a:pPr>
              <a:lnSpc>
                <a:spcPct val="90000"/>
              </a:lnSpc>
            </a:pPr>
            <a:r>
              <a:rPr lang="en-US" altLang="en-US"/>
              <a:t>Since the page table is paged, the page number is further divided into:</a:t>
            </a:r>
          </a:p>
          <a:p>
            <a:pPr marL="627063" lvl="1">
              <a:lnSpc>
                <a:spcPct val="90000"/>
              </a:lnSpc>
            </a:pPr>
            <a:r>
              <a:rPr lang="en-US" altLang="en-US"/>
              <a:t>a 12-bit page number </a:t>
            </a:r>
          </a:p>
          <a:p>
            <a:pPr marL="627063" lvl="1">
              <a:lnSpc>
                <a:spcPct val="90000"/>
              </a:lnSpc>
            </a:pPr>
            <a:r>
              <a:rPr lang="en-US" altLang="en-US"/>
              <a:t>a 10-bit page offset</a:t>
            </a:r>
          </a:p>
          <a:p>
            <a:pPr marL="627063" lvl="1">
              <a:lnSpc>
                <a:spcPct val="90000"/>
              </a:lnSpc>
            </a:pPr>
            <a:endParaRPr lang="en-US" altLang="en-US" sz="800"/>
          </a:p>
          <a:p>
            <a:pPr>
              <a:lnSpc>
                <a:spcPct val="90000"/>
              </a:lnSpc>
            </a:pPr>
            <a:r>
              <a:rPr lang="en-US" altLang="en-US"/>
              <a:t>Thus, a logical address is as follows:</a:t>
            </a:r>
            <a:br>
              <a:rPr lang="en-US" altLang="en-US"/>
            </a:br>
            <a:br>
              <a:rPr lang="en-US" altLang="en-US" sz="1600"/>
            </a:br>
            <a:br>
              <a:rPr lang="en-US" altLang="en-US" sz="1600"/>
            </a:br>
            <a:br>
              <a:rPr lang="en-US" altLang="en-US" sz="1600"/>
            </a:br>
            <a:br>
              <a:rPr lang="en-US" altLang="en-US" sz="1600"/>
            </a:br>
            <a:br>
              <a:rPr lang="en-US" altLang="en-US" sz="1600"/>
            </a:br>
            <a:endParaRPr lang="en-US" altLang="en-US" sz="1600"/>
          </a:p>
          <a:p>
            <a:pPr>
              <a:lnSpc>
                <a:spcPct val="90000"/>
              </a:lnSpc>
            </a:pPr>
            <a:r>
              <a:rPr lang="en-US" altLang="en-US"/>
              <a:t>where</a:t>
            </a:r>
            <a:r>
              <a:rPr lang="en-US" altLang="en-US" i="1"/>
              <a:t> p</a:t>
            </a:r>
            <a:r>
              <a:rPr lang="en-US" altLang="en-US" i="1" baseline="-25000"/>
              <a:t>1</a:t>
            </a:r>
            <a:r>
              <a:rPr lang="en-US" altLang="en-US"/>
              <a:t> is an index into the outer page table, and </a:t>
            </a:r>
            <a:r>
              <a:rPr lang="en-US" altLang="en-US" i="1"/>
              <a:t>p</a:t>
            </a:r>
            <a:r>
              <a:rPr lang="en-US" altLang="en-US" i="1" baseline="-25000"/>
              <a:t>2</a:t>
            </a:r>
            <a:r>
              <a:rPr lang="en-US" altLang="en-US"/>
              <a:t> is the displacement within the page of the inner page table</a:t>
            </a:r>
          </a:p>
          <a:p>
            <a:pPr>
              <a:lnSpc>
                <a:spcPct val="90000"/>
              </a:lnSpc>
            </a:pPr>
            <a:r>
              <a:rPr lang="en-US" altLang="en-US"/>
              <a:t>Known as </a:t>
            </a:r>
            <a:r>
              <a:rPr lang="en-US" altLang="en-US" b="1">
                <a:solidFill>
                  <a:srgbClr val="3366FF"/>
                </a:solidFill>
              </a:rPr>
              <a:t>forward-mapped page table</a:t>
            </a:r>
          </a:p>
        </p:txBody>
      </p:sp>
      <p:pic>
        <p:nvPicPr>
          <p:cNvPr id="55300" name="Picture 4">
            <a:extLst>
              <a:ext uri="{FF2B5EF4-FFF2-40B4-BE49-F238E27FC236}">
                <a16:creationId xmlns:a16="http://schemas.microsoft.com/office/drawing/2014/main" id="{B74B9A68-2555-AD71-E2BF-9F68743CA28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4614" y="3875089"/>
            <a:ext cx="3159125" cy="105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73410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026">
            <a:extLst>
              <a:ext uri="{FF2B5EF4-FFF2-40B4-BE49-F238E27FC236}">
                <a16:creationId xmlns:a16="http://schemas.microsoft.com/office/drawing/2014/main" id="{EEB0EB43-C60B-5AA2-2D66-98DC51613946}"/>
              </a:ext>
            </a:extLst>
          </p:cNvPr>
          <p:cNvSpPr>
            <a:spLocks noGrp="1" noChangeArrowheads="1"/>
          </p:cNvSpPr>
          <p:nvPr>
            <p:ph type="title"/>
          </p:nvPr>
        </p:nvSpPr>
        <p:spPr>
          <a:xfrm>
            <a:off x="2652714" y="152401"/>
            <a:ext cx="7558087" cy="576263"/>
          </a:xfrm>
        </p:spPr>
        <p:txBody>
          <a:bodyPr/>
          <a:lstStyle/>
          <a:p>
            <a:pPr eaLnBrk="1" hangingPunct="1"/>
            <a:r>
              <a:rPr lang="en-US" altLang="en-US"/>
              <a:t>Address-Translation Scheme</a:t>
            </a:r>
            <a:endParaRPr lang="en-US" altLang="en-US" sz="2400"/>
          </a:p>
        </p:txBody>
      </p:sp>
      <p:pic>
        <p:nvPicPr>
          <p:cNvPr id="56323" name="Picture 1035">
            <a:extLst>
              <a:ext uri="{FF2B5EF4-FFF2-40B4-BE49-F238E27FC236}">
                <a16:creationId xmlns:a16="http://schemas.microsoft.com/office/drawing/2014/main" id="{699B3C5E-B30E-D2BD-623A-EA1212E20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1014" y="1258889"/>
            <a:ext cx="6389687" cy="269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07377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F5EE1F83-47B3-1267-4ACB-9B6C1509390C}"/>
              </a:ext>
            </a:extLst>
          </p:cNvPr>
          <p:cNvSpPr>
            <a:spLocks noGrp="1"/>
          </p:cNvSpPr>
          <p:nvPr>
            <p:ph type="title"/>
          </p:nvPr>
        </p:nvSpPr>
        <p:spPr>
          <a:xfrm>
            <a:off x="2060575" y="166688"/>
            <a:ext cx="8229600" cy="576262"/>
          </a:xfrm>
        </p:spPr>
        <p:txBody>
          <a:bodyPr/>
          <a:lstStyle/>
          <a:p>
            <a:r>
              <a:rPr lang="en-US" altLang="en-US"/>
              <a:t>64-bit Logical Address Space</a:t>
            </a:r>
          </a:p>
        </p:txBody>
      </p:sp>
      <p:sp>
        <p:nvSpPr>
          <p:cNvPr id="53251" name="Content Placeholder 2">
            <a:extLst>
              <a:ext uri="{FF2B5EF4-FFF2-40B4-BE49-F238E27FC236}">
                <a16:creationId xmlns:a16="http://schemas.microsoft.com/office/drawing/2014/main" id="{59B072A4-9550-E386-6C2C-F2B01CABCDDA}"/>
              </a:ext>
            </a:extLst>
          </p:cNvPr>
          <p:cNvSpPr>
            <a:spLocks noGrp="1"/>
          </p:cNvSpPr>
          <p:nvPr>
            <p:ph idx="1"/>
          </p:nvPr>
        </p:nvSpPr>
        <p:spPr>
          <a:xfrm>
            <a:off x="2330450" y="1201739"/>
            <a:ext cx="8116888" cy="5087937"/>
          </a:xfrm>
        </p:spPr>
        <p:txBody>
          <a:bodyPr/>
          <a:lstStyle/>
          <a:p>
            <a:pPr>
              <a:defRPr/>
            </a:pPr>
            <a:r>
              <a:rPr lang="en-US" altLang="en-US" dirty="0"/>
              <a:t>Even two-level paging scheme not sufficient</a:t>
            </a:r>
          </a:p>
          <a:p>
            <a:pPr>
              <a:defRPr/>
            </a:pPr>
            <a:r>
              <a:rPr lang="en-US" altLang="en-US" dirty="0"/>
              <a:t>If page size is 4 KB (2</a:t>
            </a:r>
            <a:r>
              <a:rPr lang="en-US" altLang="en-US" baseline="30000" dirty="0"/>
              <a:t>12</a:t>
            </a:r>
            <a:r>
              <a:rPr lang="en-US" altLang="en-US" dirty="0"/>
              <a:t>)</a:t>
            </a:r>
          </a:p>
          <a:p>
            <a:pPr lvl="1">
              <a:defRPr/>
            </a:pPr>
            <a:r>
              <a:rPr lang="en-US" altLang="en-US" dirty="0"/>
              <a:t>Then page table has 2</a:t>
            </a:r>
            <a:r>
              <a:rPr lang="en-US" altLang="en-US" baseline="30000" dirty="0"/>
              <a:t>52</a:t>
            </a:r>
            <a:r>
              <a:rPr lang="en-US" altLang="en-US" dirty="0"/>
              <a:t> entries</a:t>
            </a:r>
          </a:p>
          <a:p>
            <a:pPr lvl="1">
              <a:defRPr/>
            </a:pPr>
            <a:r>
              <a:rPr lang="en-US" altLang="en-US" dirty="0"/>
              <a:t>If two level scheme, inner page tables could be 2</a:t>
            </a:r>
            <a:r>
              <a:rPr lang="en-US" altLang="en-US" baseline="30000" dirty="0"/>
              <a:t>10</a:t>
            </a:r>
            <a:r>
              <a:rPr lang="en-US" altLang="en-US" dirty="0"/>
              <a:t> 4-byte entries</a:t>
            </a:r>
          </a:p>
          <a:p>
            <a:pPr lvl="1">
              <a:defRPr/>
            </a:pPr>
            <a:r>
              <a:rPr lang="en-US" altLang="en-US" dirty="0"/>
              <a:t>Address would look like</a:t>
            </a:r>
          </a:p>
          <a:p>
            <a:pPr lvl="1">
              <a:defRPr/>
            </a:pPr>
            <a:endParaRPr lang="en-US" altLang="en-US" dirty="0"/>
          </a:p>
          <a:p>
            <a:pPr lvl="1">
              <a:defRPr/>
            </a:pPr>
            <a:endParaRPr lang="en-US" altLang="en-US" dirty="0"/>
          </a:p>
          <a:p>
            <a:pPr marL="457200" lvl="1" indent="0">
              <a:buFont typeface="Monotype Sorts" pitchFamily="-84" charset="2"/>
              <a:buNone/>
              <a:defRPr/>
            </a:pPr>
            <a:endParaRPr lang="en-US" altLang="en-US" dirty="0"/>
          </a:p>
          <a:p>
            <a:pPr lvl="1">
              <a:defRPr/>
            </a:pPr>
            <a:r>
              <a:rPr lang="en-US" altLang="en-US" dirty="0"/>
              <a:t>Outer page table has 2</a:t>
            </a:r>
            <a:r>
              <a:rPr lang="en-US" altLang="en-US" baseline="30000" dirty="0"/>
              <a:t>42</a:t>
            </a:r>
            <a:r>
              <a:rPr lang="en-US" altLang="en-US" dirty="0"/>
              <a:t> entries or 2</a:t>
            </a:r>
            <a:r>
              <a:rPr lang="en-US" altLang="en-US" baseline="30000" dirty="0"/>
              <a:t>44</a:t>
            </a:r>
            <a:r>
              <a:rPr lang="en-US" altLang="en-US" dirty="0"/>
              <a:t> bytes</a:t>
            </a:r>
          </a:p>
          <a:p>
            <a:pPr lvl="1">
              <a:defRPr/>
            </a:pPr>
            <a:r>
              <a:rPr lang="en-US" altLang="en-US" dirty="0"/>
              <a:t>One solution is to add a 2</a:t>
            </a:r>
            <a:r>
              <a:rPr lang="en-US" altLang="en-US" baseline="30000" dirty="0"/>
              <a:t>nd</a:t>
            </a:r>
            <a:r>
              <a:rPr lang="en-US" altLang="en-US" dirty="0"/>
              <a:t> outer page table</a:t>
            </a:r>
          </a:p>
          <a:p>
            <a:pPr lvl="1">
              <a:defRPr/>
            </a:pPr>
            <a:r>
              <a:rPr lang="en-US" altLang="en-US" dirty="0"/>
              <a:t>But in the following example the 2</a:t>
            </a:r>
            <a:r>
              <a:rPr lang="en-US" altLang="en-US" baseline="30000" dirty="0"/>
              <a:t>nd</a:t>
            </a:r>
            <a:r>
              <a:rPr lang="en-US" altLang="en-US" dirty="0"/>
              <a:t> outer page table is still 2</a:t>
            </a:r>
            <a:r>
              <a:rPr lang="en-US" altLang="en-US" baseline="30000" dirty="0"/>
              <a:t>34</a:t>
            </a:r>
            <a:r>
              <a:rPr lang="en-US" altLang="en-US" dirty="0"/>
              <a:t> bytes in size</a:t>
            </a:r>
          </a:p>
          <a:p>
            <a:pPr lvl="2">
              <a:defRPr/>
            </a:pPr>
            <a:r>
              <a:rPr lang="en-US" altLang="en-US" dirty="0"/>
              <a:t>And possibly 4 memory access to get to one physical memory location</a:t>
            </a:r>
          </a:p>
          <a:p>
            <a:pPr lvl="1">
              <a:defRPr/>
            </a:pPr>
            <a:endParaRPr lang="en-US" altLang="en-US" dirty="0"/>
          </a:p>
        </p:txBody>
      </p:sp>
      <p:pic>
        <p:nvPicPr>
          <p:cNvPr id="57348" name="Picture 1">
            <a:extLst>
              <a:ext uri="{FF2B5EF4-FFF2-40B4-BE49-F238E27FC236}">
                <a16:creationId xmlns:a16="http://schemas.microsoft.com/office/drawing/2014/main" id="{76202F66-068A-30E3-435D-4DEAAB04EC1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86175" y="3000376"/>
            <a:ext cx="3246438"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7254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CE767EFC-5134-9D5C-AD20-08397AA2AC2C}"/>
              </a:ext>
            </a:extLst>
          </p:cNvPr>
          <p:cNvSpPr>
            <a:spLocks noGrp="1" noChangeArrowheads="1"/>
          </p:cNvSpPr>
          <p:nvPr>
            <p:ph type="title"/>
          </p:nvPr>
        </p:nvSpPr>
        <p:spPr>
          <a:xfrm>
            <a:off x="2389188" y="214313"/>
            <a:ext cx="7821612" cy="576262"/>
          </a:xfrm>
        </p:spPr>
        <p:txBody>
          <a:bodyPr/>
          <a:lstStyle/>
          <a:p>
            <a:pPr eaLnBrk="1" hangingPunct="1"/>
            <a:r>
              <a:rPr lang="en-US" altLang="en-US"/>
              <a:t>Three-level Paging Scheme</a:t>
            </a:r>
          </a:p>
        </p:txBody>
      </p:sp>
      <p:pic>
        <p:nvPicPr>
          <p:cNvPr id="58371" name="Picture 6">
            <a:extLst>
              <a:ext uri="{FF2B5EF4-FFF2-40B4-BE49-F238E27FC236}">
                <a16:creationId xmlns:a16="http://schemas.microsoft.com/office/drawing/2014/main" id="{FD4A06ED-EE6C-4B84-4C9A-4D74DFEE3B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8101" y="1293813"/>
            <a:ext cx="5241925"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7">
            <a:extLst>
              <a:ext uri="{FF2B5EF4-FFF2-40B4-BE49-F238E27FC236}">
                <a16:creationId xmlns:a16="http://schemas.microsoft.com/office/drawing/2014/main" id="{D17769A0-B41E-442F-729D-CC96E4441B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5400" y="3130550"/>
            <a:ext cx="548640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9703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A78FA32B-E077-21EA-9575-F05334475AEB}"/>
              </a:ext>
            </a:extLst>
          </p:cNvPr>
          <p:cNvSpPr>
            <a:spLocks noGrp="1" noChangeArrowheads="1"/>
          </p:cNvSpPr>
          <p:nvPr>
            <p:ph type="title"/>
          </p:nvPr>
        </p:nvSpPr>
        <p:spPr>
          <a:xfrm>
            <a:off x="1981200" y="152401"/>
            <a:ext cx="8229600" cy="576263"/>
          </a:xfrm>
        </p:spPr>
        <p:txBody>
          <a:bodyPr/>
          <a:lstStyle/>
          <a:p>
            <a:pPr eaLnBrk="1" hangingPunct="1"/>
            <a:r>
              <a:rPr lang="en-US" altLang="en-US"/>
              <a:t>Hashed Page Table</a:t>
            </a:r>
            <a:endParaRPr lang="en-US" altLang="en-US" sz="2400"/>
          </a:p>
        </p:txBody>
      </p:sp>
      <p:pic>
        <p:nvPicPr>
          <p:cNvPr id="60419" name="Picture 6">
            <a:extLst>
              <a:ext uri="{FF2B5EF4-FFF2-40B4-BE49-F238E27FC236}">
                <a16:creationId xmlns:a16="http://schemas.microsoft.com/office/drawing/2014/main" id="{74A4670B-BFF5-F181-556E-8C7F019388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6888" y="1274764"/>
            <a:ext cx="6616700" cy="381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5810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9AFDEEE1-24C1-75BE-8EF1-29430A32664E}"/>
              </a:ext>
            </a:extLst>
          </p:cNvPr>
          <p:cNvSpPr>
            <a:spLocks noGrp="1" noChangeArrowheads="1"/>
          </p:cNvSpPr>
          <p:nvPr>
            <p:ph type="title"/>
          </p:nvPr>
        </p:nvSpPr>
        <p:spPr>
          <a:xfrm>
            <a:off x="2254250" y="152401"/>
            <a:ext cx="7956550" cy="576263"/>
          </a:xfrm>
        </p:spPr>
        <p:txBody>
          <a:bodyPr/>
          <a:lstStyle/>
          <a:p>
            <a:pPr eaLnBrk="1" hangingPunct="1"/>
            <a:r>
              <a:rPr lang="en-US" altLang="en-US"/>
              <a:t>Inverted Page Table</a:t>
            </a:r>
          </a:p>
        </p:txBody>
      </p:sp>
      <p:sp>
        <p:nvSpPr>
          <p:cNvPr id="61443" name="Rectangle 3">
            <a:extLst>
              <a:ext uri="{FF2B5EF4-FFF2-40B4-BE49-F238E27FC236}">
                <a16:creationId xmlns:a16="http://schemas.microsoft.com/office/drawing/2014/main" id="{46F18015-E68D-DF13-B89F-23CBCB7F7383}"/>
              </a:ext>
            </a:extLst>
          </p:cNvPr>
          <p:cNvSpPr>
            <a:spLocks noGrp="1" noChangeArrowheads="1"/>
          </p:cNvSpPr>
          <p:nvPr>
            <p:ph type="body" idx="1"/>
          </p:nvPr>
        </p:nvSpPr>
        <p:spPr>
          <a:xfrm>
            <a:off x="2463800" y="1152526"/>
            <a:ext cx="7073900" cy="4792663"/>
          </a:xfrm>
        </p:spPr>
        <p:txBody>
          <a:bodyPr/>
          <a:lstStyle/>
          <a:p>
            <a:r>
              <a:rPr lang="en-US" altLang="en-US"/>
              <a:t>Rather than each process having a page table and keeping track of all possible logical pages, track all physical pages</a:t>
            </a:r>
          </a:p>
          <a:p>
            <a:r>
              <a:rPr lang="en-US" altLang="en-US"/>
              <a:t>One entry for each real page of memory</a:t>
            </a:r>
          </a:p>
          <a:p>
            <a:r>
              <a:rPr lang="en-US" altLang="en-US"/>
              <a:t>Entry consists of the virtual address of the page stored in that real memory location, with information about the process that owns that page</a:t>
            </a:r>
          </a:p>
          <a:p>
            <a:r>
              <a:rPr lang="en-US" altLang="en-US"/>
              <a:t>Decreases memory needed to store each page table, but increases time needed to search the table when a page reference occurs</a:t>
            </a:r>
          </a:p>
          <a:p>
            <a:r>
              <a:rPr lang="en-US" altLang="en-US"/>
              <a:t>Use hash table to limit the search to one — or at most a few — page-table entries</a:t>
            </a:r>
          </a:p>
          <a:p>
            <a:pPr lvl="1"/>
            <a:r>
              <a:rPr lang="en-US" altLang="en-US"/>
              <a:t>TLB can accelerate access</a:t>
            </a:r>
          </a:p>
          <a:p>
            <a:r>
              <a:rPr lang="en-US" altLang="en-US"/>
              <a:t>But how to implement shared memory?</a:t>
            </a:r>
          </a:p>
          <a:p>
            <a:pPr lvl="1"/>
            <a:r>
              <a:rPr lang="en-US" altLang="en-US"/>
              <a:t>One mapping of a virtual address to the shared physical address</a:t>
            </a:r>
          </a:p>
        </p:txBody>
      </p:sp>
    </p:spTree>
    <p:extLst>
      <p:ext uri="{BB962C8B-B14F-4D97-AF65-F5344CB8AC3E}">
        <p14:creationId xmlns:p14="http://schemas.microsoft.com/office/powerpoint/2010/main" val="3257823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081FF-7FA0-1EB9-72A4-C939A8C0C4F5}"/>
              </a:ext>
            </a:extLst>
          </p:cNvPr>
          <p:cNvSpPr>
            <a:spLocks noGrp="1"/>
          </p:cNvSpPr>
          <p:nvPr>
            <p:ph type="title"/>
          </p:nvPr>
        </p:nvSpPr>
        <p:spPr>
          <a:xfrm>
            <a:off x="561075" y="276435"/>
            <a:ext cx="11151499" cy="590349"/>
          </a:xfrm>
        </p:spPr>
        <p:txBody>
          <a:bodyPr wrap="square" lIns="0" tIns="18000" rIns="0" bIns="18000" anchor="ctr" anchorCtr="0">
            <a:spAutoFit/>
          </a:bodyPr>
          <a:lstStyle/>
          <a:p>
            <a:r>
              <a:rPr lang="en-US" noProof="0" dirty="0"/>
              <a:t>Virtual Memory</a:t>
            </a:r>
            <a:endParaRPr lang="en-US" sz="2800" noProof="0" dirty="0"/>
          </a:p>
        </p:txBody>
      </p:sp>
      <p:sp>
        <p:nvSpPr>
          <p:cNvPr id="3" name="Content Placeholder 2">
            <a:extLst>
              <a:ext uri="{FF2B5EF4-FFF2-40B4-BE49-F238E27FC236}">
                <a16:creationId xmlns:a16="http://schemas.microsoft.com/office/drawing/2014/main" id="{DAC274EE-6534-1C42-E0EB-E193E8E9145D}"/>
              </a:ext>
            </a:extLst>
          </p:cNvPr>
          <p:cNvSpPr>
            <a:spLocks noGrp="1"/>
          </p:cNvSpPr>
          <p:nvPr>
            <p:ph sz="quarter" idx="13"/>
          </p:nvPr>
        </p:nvSpPr>
        <p:spPr>
          <a:xfrm>
            <a:off x="560143" y="998419"/>
            <a:ext cx="11354766" cy="436461"/>
          </a:xfrm>
        </p:spPr>
        <p:txBody>
          <a:bodyPr wrap="square" lIns="0" tIns="18000" rIns="0" bIns="18000" anchor="ctr" anchorCtr="0">
            <a:spAutoFit/>
          </a:bodyPr>
          <a:lstStyle/>
          <a:p>
            <a:pPr marL="0" indent="0">
              <a:spcBef>
                <a:spcPts val="600"/>
              </a:spcBef>
              <a:buNone/>
            </a:pPr>
            <a:r>
              <a:rPr lang="en-US" sz="2600" noProof="0" dirty="0"/>
              <a:t>Problem: So far memory can only be given to processes in contiguous pieces</a:t>
            </a:r>
          </a:p>
        </p:txBody>
      </p:sp>
      <p:sp>
        <p:nvSpPr>
          <p:cNvPr id="4" name="Content Placeholder 3">
            <a:extLst>
              <a:ext uri="{FF2B5EF4-FFF2-40B4-BE49-F238E27FC236}">
                <a16:creationId xmlns:a16="http://schemas.microsoft.com/office/drawing/2014/main" id="{A5AA98EB-A5C8-2802-F66D-B7FFD388864E}"/>
              </a:ext>
            </a:extLst>
          </p:cNvPr>
          <p:cNvSpPr>
            <a:spLocks noGrp="1"/>
          </p:cNvSpPr>
          <p:nvPr>
            <p:ph sz="quarter" idx="14"/>
          </p:nvPr>
        </p:nvSpPr>
        <p:spPr>
          <a:xfrm>
            <a:off x="564831" y="1624677"/>
            <a:ext cx="6589784" cy="3893818"/>
          </a:xfrm>
        </p:spPr>
        <p:txBody>
          <a:bodyPr wrap="square" lIns="0" tIns="18000" rIns="0" bIns="18000" anchor="ctr" anchorCtr="0">
            <a:spAutoFit/>
          </a:bodyPr>
          <a:lstStyle/>
          <a:p>
            <a:pPr marL="0" indent="0">
              <a:spcBef>
                <a:spcPts val="400"/>
              </a:spcBef>
              <a:buNone/>
            </a:pPr>
            <a:r>
              <a:rPr lang="en-US" sz="2600" noProof="0" dirty="0"/>
              <a:t>Solution:</a:t>
            </a:r>
          </a:p>
          <a:p>
            <a:pPr marL="342900" indent="-342900">
              <a:spcBef>
                <a:spcPts val="400"/>
              </a:spcBef>
            </a:pPr>
            <a:r>
              <a:rPr lang="en-US" sz="2600" noProof="0" dirty="0"/>
              <a:t>Create for the process the illusion of a large (e.g., 48 bit) address space</a:t>
            </a:r>
          </a:p>
          <a:p>
            <a:pPr marL="342900" indent="-342900">
              <a:spcBef>
                <a:spcPts val="400"/>
              </a:spcBef>
            </a:pPr>
            <a:r>
              <a:rPr lang="en-US" sz="2600" noProof="0" dirty="0"/>
              <a:t>This is known as the </a:t>
            </a:r>
            <a:r>
              <a:rPr lang="en-US" sz="2600" i="1" noProof="0" dirty="0"/>
              <a:t>virtual </a:t>
            </a:r>
            <a:r>
              <a:rPr lang="en-US" sz="2600" noProof="0" dirty="0"/>
              <a:t>address space</a:t>
            </a:r>
          </a:p>
          <a:p>
            <a:pPr marL="342900" indent="-342900">
              <a:spcBef>
                <a:spcPts val="400"/>
              </a:spcBef>
            </a:pPr>
            <a:r>
              <a:rPr lang="en-US" sz="2600" noProof="0" dirty="0"/>
              <a:t>The (much more limited) </a:t>
            </a:r>
            <a:r>
              <a:rPr lang="en-US" sz="2600" spc="-350" noProof="0" dirty="0"/>
              <a:t>R A </a:t>
            </a:r>
            <a:r>
              <a:rPr lang="en-US" sz="2600" noProof="0" dirty="0"/>
              <a:t>M is known as </a:t>
            </a:r>
            <a:r>
              <a:rPr lang="en-US" sz="2600" i="1" noProof="0" dirty="0"/>
              <a:t>physical</a:t>
            </a:r>
            <a:r>
              <a:rPr lang="en-US" sz="2600" noProof="0" dirty="0"/>
              <a:t> memory</a:t>
            </a:r>
          </a:p>
          <a:p>
            <a:pPr marL="342900" indent="-342900">
              <a:spcBef>
                <a:spcPts val="400"/>
              </a:spcBef>
            </a:pPr>
            <a:r>
              <a:rPr lang="en-US" sz="2600" noProof="0" dirty="0"/>
              <a:t>Translate virtual addresses (as used by the process) into physical addresses</a:t>
            </a:r>
          </a:p>
          <a:p>
            <a:pPr marL="342900" indent="-342900">
              <a:spcBef>
                <a:spcPts val="400"/>
              </a:spcBef>
            </a:pPr>
            <a:r>
              <a:rPr lang="en-US" sz="2600" noProof="0" dirty="0"/>
              <a:t>Typically done in the </a:t>
            </a:r>
            <a:r>
              <a:rPr lang="en-US" sz="2600" spc="-350" noProof="0" dirty="0"/>
              <a:t>M </a:t>
            </a:r>
            <a:r>
              <a:rPr lang="en-US" sz="2600" spc="-350" noProof="0" dirty="0" err="1"/>
              <a:t>M</a:t>
            </a:r>
            <a:r>
              <a:rPr lang="en-US" sz="2600" spc="-350" noProof="0" dirty="0"/>
              <a:t> </a:t>
            </a:r>
            <a:r>
              <a:rPr lang="en-US" sz="2600" noProof="0" dirty="0"/>
              <a:t>U</a:t>
            </a:r>
          </a:p>
        </p:txBody>
      </p:sp>
      <p:pic>
        <p:nvPicPr>
          <p:cNvPr id="17" name="Picture 16" descr="The figure illustrates the position and function of the M M U.&#10;Long description is available in notes, press F6">
            <a:extLst>
              <a:ext uri="{FF2B5EF4-FFF2-40B4-BE49-F238E27FC236}">
                <a16:creationId xmlns:a16="http://schemas.microsoft.com/office/drawing/2014/main" id="{8751A242-FC95-89F3-F576-616CD9C911E7}"/>
              </a:ext>
            </a:extLst>
          </p:cNvPr>
          <p:cNvPicPr>
            <a:picLocks noChangeAspect="1"/>
          </p:cNvPicPr>
          <p:nvPr/>
        </p:nvPicPr>
        <p:blipFill>
          <a:blip r:embed="rId3"/>
          <a:stretch>
            <a:fillRect/>
          </a:stretch>
        </p:blipFill>
        <p:spPr>
          <a:xfrm>
            <a:off x="7366809" y="2055774"/>
            <a:ext cx="4285525" cy="2522624"/>
          </a:xfrm>
          <a:prstGeom prst="rect">
            <a:avLst/>
          </a:prstGeom>
        </p:spPr>
      </p:pic>
      <p:sp>
        <p:nvSpPr>
          <p:cNvPr id="5" name="Content Placeholder 4">
            <a:extLst>
              <a:ext uri="{FF2B5EF4-FFF2-40B4-BE49-F238E27FC236}">
                <a16:creationId xmlns:a16="http://schemas.microsoft.com/office/drawing/2014/main" id="{D07A8984-A346-DFCC-ED4A-CFA9ED257F82}"/>
              </a:ext>
            </a:extLst>
          </p:cNvPr>
          <p:cNvSpPr>
            <a:spLocks noGrp="1"/>
          </p:cNvSpPr>
          <p:nvPr>
            <p:ph sz="quarter" idx="15"/>
          </p:nvPr>
        </p:nvSpPr>
        <p:spPr>
          <a:xfrm>
            <a:off x="7292029" y="4719412"/>
            <a:ext cx="4420666" cy="282573"/>
          </a:xfrm>
        </p:spPr>
        <p:txBody>
          <a:bodyPr wrap="square" lIns="0" tIns="18000" rIns="0" bIns="18000" anchor="ctr" anchorCtr="0">
            <a:spAutoFit/>
          </a:bodyPr>
          <a:lstStyle/>
          <a:p>
            <a:pPr marL="0" indent="0">
              <a:spcBef>
                <a:spcPts val="0"/>
              </a:spcBef>
              <a:buNone/>
            </a:pPr>
            <a:r>
              <a:rPr lang="en-US" noProof="0" dirty="0"/>
              <a:t>Figure 3.8 The position and function of the </a:t>
            </a:r>
            <a:r>
              <a:rPr lang="en-US" spc="-200" noProof="0" dirty="0"/>
              <a:t>M </a:t>
            </a:r>
            <a:r>
              <a:rPr lang="en-US" spc="-200" noProof="0" dirty="0" err="1"/>
              <a:t>M</a:t>
            </a:r>
            <a:r>
              <a:rPr lang="en-US" spc="-200" noProof="0" dirty="0"/>
              <a:t> </a:t>
            </a:r>
            <a:r>
              <a:rPr lang="en-US" noProof="0" dirty="0"/>
              <a:t>U.</a:t>
            </a:r>
          </a:p>
        </p:txBody>
      </p:sp>
    </p:spTree>
    <p:extLst>
      <p:ext uri="{BB962C8B-B14F-4D97-AF65-F5344CB8AC3E}">
        <p14:creationId xmlns:p14="http://schemas.microsoft.com/office/powerpoint/2010/main" val="32382787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745FD-A338-700E-530D-B2DDE3702DAF}"/>
              </a:ext>
            </a:extLst>
          </p:cNvPr>
          <p:cNvSpPr>
            <a:spLocks noGrp="1"/>
          </p:cNvSpPr>
          <p:nvPr>
            <p:ph type="title"/>
          </p:nvPr>
        </p:nvSpPr>
        <p:spPr>
          <a:xfrm>
            <a:off x="561075" y="298641"/>
            <a:ext cx="11151499" cy="559572"/>
          </a:xfrm>
        </p:spPr>
        <p:txBody>
          <a:bodyPr wrap="square" lIns="0" tIns="18000" rIns="0" bIns="18000" anchor="ctr" anchorCtr="0">
            <a:spAutoFit/>
          </a:bodyPr>
          <a:lstStyle/>
          <a:p>
            <a:r>
              <a:rPr lang="en-US" sz="3400" noProof="0" dirty="0"/>
              <a:t>Inverted Page Tables (</a:t>
            </a:r>
            <a:r>
              <a:rPr lang="en-US" sz="3400" spc="-500" noProof="0" dirty="0"/>
              <a:t>I </a:t>
            </a:r>
            <a:r>
              <a:rPr lang="en-US" sz="3400" noProof="0" dirty="0"/>
              <a:t>A-64)</a:t>
            </a:r>
          </a:p>
        </p:txBody>
      </p:sp>
      <p:pic>
        <p:nvPicPr>
          <p:cNvPr id="18" name="Picture 17" descr="The figure illustrates the comparison of a traditional page table with an inverted page table.&#10;Long description is available in notes, press F6">
            <a:extLst>
              <a:ext uri="{FF2B5EF4-FFF2-40B4-BE49-F238E27FC236}">
                <a16:creationId xmlns:a16="http://schemas.microsoft.com/office/drawing/2014/main" id="{DE42AB07-D920-ECD2-0598-B018F15FF836}"/>
              </a:ext>
            </a:extLst>
          </p:cNvPr>
          <p:cNvPicPr>
            <a:picLocks noChangeAspect="1"/>
          </p:cNvPicPr>
          <p:nvPr/>
        </p:nvPicPr>
        <p:blipFill>
          <a:blip r:embed="rId3"/>
          <a:srcRect/>
          <a:stretch/>
        </p:blipFill>
        <p:spPr>
          <a:xfrm>
            <a:off x="1733082" y="1139355"/>
            <a:ext cx="8739491" cy="4138271"/>
          </a:xfrm>
          <a:prstGeom prst="rect">
            <a:avLst/>
          </a:prstGeom>
        </p:spPr>
      </p:pic>
      <p:sp>
        <p:nvSpPr>
          <p:cNvPr id="6" name="Content Placeholder 5">
            <a:extLst>
              <a:ext uri="{FF2B5EF4-FFF2-40B4-BE49-F238E27FC236}">
                <a16:creationId xmlns:a16="http://schemas.microsoft.com/office/drawing/2014/main" id="{7D8DE8B2-53B0-4EE2-1EB2-CF79D3B1B7BE}"/>
              </a:ext>
            </a:extLst>
          </p:cNvPr>
          <p:cNvSpPr>
            <a:spLocks noGrp="1"/>
          </p:cNvSpPr>
          <p:nvPr>
            <p:ph sz="quarter" idx="16"/>
          </p:nvPr>
        </p:nvSpPr>
        <p:spPr>
          <a:xfrm>
            <a:off x="2112055" y="5737084"/>
            <a:ext cx="7974222" cy="313350"/>
          </a:xfrm>
        </p:spPr>
        <p:txBody>
          <a:bodyPr wrap="square" lIns="0" tIns="18000" rIns="0" bIns="18000" anchor="ctr" anchorCtr="0">
            <a:spAutoFit/>
          </a:bodyPr>
          <a:lstStyle/>
          <a:p>
            <a:pPr marL="0" indent="0">
              <a:spcBef>
                <a:spcPts val="600"/>
              </a:spcBef>
              <a:buNone/>
            </a:pPr>
            <a:r>
              <a:rPr lang="en-US" sz="1800" noProof="0" dirty="0"/>
              <a:t>Figure 3.14 Comparison of a traditional page table with an inverted page table.</a:t>
            </a:r>
          </a:p>
        </p:txBody>
      </p:sp>
    </p:spTree>
    <p:extLst>
      <p:ext uri="{BB962C8B-B14F-4D97-AF65-F5344CB8AC3E}">
        <p14:creationId xmlns:p14="http://schemas.microsoft.com/office/powerpoint/2010/main" val="281952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2AB0E878-3A23-4F72-FBAB-5DD5A65B0053}"/>
              </a:ext>
            </a:extLst>
          </p:cNvPr>
          <p:cNvSpPr>
            <a:spLocks noGrp="1" noChangeArrowheads="1"/>
          </p:cNvSpPr>
          <p:nvPr>
            <p:ph type="title"/>
          </p:nvPr>
        </p:nvSpPr>
        <p:spPr>
          <a:xfrm>
            <a:off x="2667001" y="76201"/>
            <a:ext cx="8080375" cy="608013"/>
          </a:xfrm>
        </p:spPr>
        <p:txBody>
          <a:bodyPr/>
          <a:lstStyle/>
          <a:p>
            <a:pPr eaLnBrk="1" hangingPunct="1"/>
            <a:r>
              <a:rPr lang="en-US" altLang="en-US" sz="2400"/>
              <a:t>Virtual Memory That is Larger Than Physical Memory</a:t>
            </a:r>
          </a:p>
        </p:txBody>
      </p:sp>
      <p:pic>
        <p:nvPicPr>
          <p:cNvPr id="10243" name="Picture 5" descr="9">
            <a:extLst>
              <a:ext uri="{FF2B5EF4-FFF2-40B4-BE49-F238E27FC236}">
                <a16:creationId xmlns:a16="http://schemas.microsoft.com/office/drawing/2014/main" id="{B531A22A-86B1-E00A-62DC-C3094D1740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5700" y="1185864"/>
            <a:ext cx="5360988" cy="424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59565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5C80BE61-A806-0899-BD8B-98C82CE18564}"/>
              </a:ext>
            </a:extLst>
          </p:cNvPr>
          <p:cNvSpPr>
            <a:spLocks noGrp="1" noChangeArrowheads="1"/>
          </p:cNvSpPr>
          <p:nvPr>
            <p:ph type="title"/>
          </p:nvPr>
        </p:nvSpPr>
        <p:spPr>
          <a:xfrm>
            <a:off x="1981200" y="125413"/>
            <a:ext cx="8229600" cy="576262"/>
          </a:xfrm>
        </p:spPr>
        <p:txBody>
          <a:bodyPr/>
          <a:lstStyle/>
          <a:p>
            <a:pPr eaLnBrk="1" hangingPunct="1"/>
            <a:r>
              <a:rPr lang="en-US" altLang="en-US"/>
              <a:t>Demand Paging</a:t>
            </a:r>
          </a:p>
        </p:txBody>
      </p:sp>
      <p:sp>
        <p:nvSpPr>
          <p:cNvPr id="13315" name="Rectangle 3">
            <a:extLst>
              <a:ext uri="{FF2B5EF4-FFF2-40B4-BE49-F238E27FC236}">
                <a16:creationId xmlns:a16="http://schemas.microsoft.com/office/drawing/2014/main" id="{C334CEF7-FEEE-DCD0-15EC-806982309367}"/>
              </a:ext>
            </a:extLst>
          </p:cNvPr>
          <p:cNvSpPr>
            <a:spLocks noGrp="1" noChangeArrowheads="1"/>
          </p:cNvSpPr>
          <p:nvPr>
            <p:ph type="body" idx="1"/>
          </p:nvPr>
        </p:nvSpPr>
        <p:spPr>
          <a:xfrm>
            <a:off x="2228850" y="960438"/>
            <a:ext cx="4184650" cy="5351462"/>
          </a:xfrm>
        </p:spPr>
        <p:txBody>
          <a:bodyPr/>
          <a:lstStyle/>
          <a:p>
            <a:pPr>
              <a:lnSpc>
                <a:spcPct val="90000"/>
              </a:lnSpc>
            </a:pPr>
            <a:r>
              <a:rPr lang="en-US" altLang="en-US" sz="1600"/>
              <a:t>Could bring entire process into memory at load time</a:t>
            </a:r>
          </a:p>
          <a:p>
            <a:pPr>
              <a:lnSpc>
                <a:spcPct val="90000"/>
              </a:lnSpc>
            </a:pPr>
            <a:r>
              <a:rPr lang="en-US" altLang="en-US" sz="1600"/>
              <a:t>Or bring a page into memory only when it is needed</a:t>
            </a:r>
          </a:p>
          <a:p>
            <a:pPr lvl="1">
              <a:lnSpc>
                <a:spcPct val="90000"/>
              </a:lnSpc>
            </a:pPr>
            <a:r>
              <a:rPr lang="en-US" altLang="en-US" sz="1600"/>
              <a:t>Less I/O needed, no unnecessary I/O</a:t>
            </a:r>
          </a:p>
          <a:p>
            <a:pPr lvl="1">
              <a:lnSpc>
                <a:spcPct val="90000"/>
              </a:lnSpc>
            </a:pPr>
            <a:r>
              <a:rPr lang="en-US" altLang="en-US" sz="1600"/>
              <a:t>Less memory needed </a:t>
            </a:r>
          </a:p>
          <a:p>
            <a:pPr lvl="1">
              <a:lnSpc>
                <a:spcPct val="90000"/>
              </a:lnSpc>
            </a:pPr>
            <a:r>
              <a:rPr lang="en-US" altLang="en-US" sz="1600"/>
              <a:t>Faster response</a:t>
            </a:r>
          </a:p>
          <a:p>
            <a:pPr lvl="1">
              <a:lnSpc>
                <a:spcPct val="90000"/>
              </a:lnSpc>
            </a:pPr>
            <a:r>
              <a:rPr lang="en-US" altLang="en-US" sz="1600"/>
              <a:t>More users</a:t>
            </a:r>
          </a:p>
          <a:p>
            <a:pPr>
              <a:lnSpc>
                <a:spcPct val="90000"/>
              </a:lnSpc>
            </a:pPr>
            <a:r>
              <a:rPr lang="en-US" altLang="en-US" sz="1600"/>
              <a:t>Similar to paging system with swapping (diagram on right)</a:t>
            </a:r>
          </a:p>
          <a:p>
            <a:pPr>
              <a:lnSpc>
                <a:spcPct val="90000"/>
              </a:lnSpc>
            </a:pPr>
            <a:r>
              <a:rPr lang="en-US" altLang="en-US" sz="1600"/>
              <a:t>Page is needed </a:t>
            </a:r>
            <a:r>
              <a:rPr lang="en-US" altLang="en-US" sz="1600">
                <a:sym typeface="Symbol" panose="05050102010706020507" pitchFamily="18" charset="2"/>
              </a:rPr>
              <a:t> reference to it</a:t>
            </a:r>
          </a:p>
          <a:p>
            <a:pPr lvl="1">
              <a:lnSpc>
                <a:spcPct val="90000"/>
              </a:lnSpc>
            </a:pPr>
            <a:r>
              <a:rPr lang="en-US" altLang="en-US" sz="1600"/>
              <a:t>invalid reference </a:t>
            </a:r>
            <a:r>
              <a:rPr lang="en-US" altLang="en-US" sz="1600">
                <a:sym typeface="Symbol" panose="05050102010706020507" pitchFamily="18" charset="2"/>
              </a:rPr>
              <a:t> abort</a:t>
            </a:r>
          </a:p>
          <a:p>
            <a:pPr lvl="1">
              <a:lnSpc>
                <a:spcPct val="90000"/>
              </a:lnSpc>
            </a:pPr>
            <a:r>
              <a:rPr lang="en-US" altLang="en-US" sz="1600">
                <a:sym typeface="Symbol" panose="05050102010706020507" pitchFamily="18" charset="2"/>
              </a:rPr>
              <a:t>not-in-memory  bring to memory</a:t>
            </a:r>
          </a:p>
          <a:p>
            <a:pPr>
              <a:lnSpc>
                <a:spcPct val="90000"/>
              </a:lnSpc>
            </a:pPr>
            <a:r>
              <a:rPr lang="en-US" altLang="en-US" sz="1600" b="1">
                <a:solidFill>
                  <a:srgbClr val="3366FF"/>
                </a:solidFill>
                <a:sym typeface="Symbol" panose="05050102010706020507" pitchFamily="18" charset="2"/>
              </a:rPr>
              <a:t>Lazy swapper</a:t>
            </a:r>
            <a:r>
              <a:rPr lang="en-US" altLang="en-US" sz="1600">
                <a:solidFill>
                  <a:srgbClr val="3366FF"/>
                </a:solidFill>
                <a:sym typeface="Symbol" panose="05050102010706020507" pitchFamily="18" charset="2"/>
              </a:rPr>
              <a:t> </a:t>
            </a:r>
            <a:r>
              <a:rPr lang="en-US" altLang="en-US" sz="1600">
                <a:sym typeface="Symbol" panose="05050102010706020507" pitchFamily="18" charset="2"/>
              </a:rPr>
              <a:t>– never swaps a page into memory unless page will be needed</a:t>
            </a:r>
          </a:p>
          <a:p>
            <a:pPr lvl="1">
              <a:lnSpc>
                <a:spcPct val="90000"/>
              </a:lnSpc>
            </a:pPr>
            <a:r>
              <a:rPr lang="en-US" altLang="en-US" sz="1600">
                <a:sym typeface="Symbol" panose="05050102010706020507" pitchFamily="18" charset="2"/>
              </a:rPr>
              <a:t>Swapper that deals with pages is a </a:t>
            </a:r>
            <a:r>
              <a:rPr lang="en-US" altLang="en-US" sz="1600" b="1">
                <a:solidFill>
                  <a:srgbClr val="3366FF"/>
                </a:solidFill>
                <a:sym typeface="Symbol" panose="05050102010706020507" pitchFamily="18" charset="2"/>
              </a:rPr>
              <a:t>pager</a:t>
            </a:r>
          </a:p>
          <a:p>
            <a:pPr lvl="1">
              <a:lnSpc>
                <a:spcPct val="90000"/>
              </a:lnSpc>
              <a:buFont typeface="Monotype Sorts" pitchFamily="-84" charset="2"/>
              <a:buNone/>
            </a:pPr>
            <a:endParaRPr lang="en-US" altLang="en-US">
              <a:sym typeface="Symbol" panose="05050102010706020507" pitchFamily="18" charset="2"/>
            </a:endParaRPr>
          </a:p>
        </p:txBody>
      </p:sp>
      <p:pic>
        <p:nvPicPr>
          <p:cNvPr id="13316" name="Picture 4" descr="9">
            <a:extLst>
              <a:ext uri="{FF2B5EF4-FFF2-40B4-BE49-F238E27FC236}">
                <a16:creationId xmlns:a16="http://schemas.microsoft.com/office/drawing/2014/main" id="{6152C5B6-D98C-CD81-4E89-47E3F7A869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6676" y="1701800"/>
            <a:ext cx="3878263" cy="355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3341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2F704CB6-6A26-E7E4-6551-44D4F6BBF921}"/>
              </a:ext>
            </a:extLst>
          </p:cNvPr>
          <p:cNvSpPr>
            <a:spLocks noGrp="1"/>
          </p:cNvSpPr>
          <p:nvPr>
            <p:ph type="title"/>
          </p:nvPr>
        </p:nvSpPr>
        <p:spPr>
          <a:xfrm>
            <a:off x="1981200" y="201613"/>
            <a:ext cx="8229600" cy="576262"/>
          </a:xfrm>
        </p:spPr>
        <p:txBody>
          <a:bodyPr/>
          <a:lstStyle/>
          <a:p>
            <a:r>
              <a:rPr lang="en-US" altLang="en-US"/>
              <a:t>Basic Concepts</a:t>
            </a:r>
          </a:p>
        </p:txBody>
      </p:sp>
      <p:sp>
        <p:nvSpPr>
          <p:cNvPr id="14339" name="Content Placeholder 2">
            <a:extLst>
              <a:ext uri="{FF2B5EF4-FFF2-40B4-BE49-F238E27FC236}">
                <a16:creationId xmlns:a16="http://schemas.microsoft.com/office/drawing/2014/main" id="{CA8A2290-E624-D854-481A-2519620AC474}"/>
              </a:ext>
            </a:extLst>
          </p:cNvPr>
          <p:cNvSpPr>
            <a:spLocks noGrp="1"/>
          </p:cNvSpPr>
          <p:nvPr>
            <p:ph idx="1"/>
          </p:nvPr>
        </p:nvSpPr>
        <p:spPr>
          <a:xfrm>
            <a:off x="2330450" y="1144589"/>
            <a:ext cx="7512050" cy="4530725"/>
          </a:xfrm>
        </p:spPr>
        <p:txBody>
          <a:bodyPr/>
          <a:lstStyle/>
          <a:p>
            <a:r>
              <a:rPr lang="en-US" altLang="en-US"/>
              <a:t>With swapping, pager guesses which pages will be used before swapping out again</a:t>
            </a:r>
          </a:p>
          <a:p>
            <a:r>
              <a:rPr lang="en-US" altLang="en-US"/>
              <a:t>Instead, pager brings in only those pages into memory</a:t>
            </a:r>
          </a:p>
          <a:p>
            <a:r>
              <a:rPr lang="en-US" altLang="en-US"/>
              <a:t>How to determine that set of pages?</a:t>
            </a:r>
          </a:p>
          <a:p>
            <a:pPr lvl="1"/>
            <a:r>
              <a:rPr lang="en-US" altLang="en-US"/>
              <a:t>Need new MMU functionality to implement demand paging</a:t>
            </a:r>
          </a:p>
          <a:p>
            <a:r>
              <a:rPr lang="en-US" altLang="en-US"/>
              <a:t>If pages needed are already </a:t>
            </a:r>
            <a:r>
              <a:rPr lang="en-US" altLang="en-US" b="1">
                <a:solidFill>
                  <a:srgbClr val="3366FF"/>
                </a:solidFill>
              </a:rPr>
              <a:t>memory resident</a:t>
            </a:r>
          </a:p>
          <a:p>
            <a:pPr lvl="1"/>
            <a:r>
              <a:rPr lang="en-US" altLang="en-US"/>
              <a:t>No difference from non demand-paging</a:t>
            </a:r>
          </a:p>
          <a:p>
            <a:r>
              <a:rPr lang="en-US" altLang="en-US"/>
              <a:t>If page needed and not memory resident</a:t>
            </a:r>
          </a:p>
          <a:p>
            <a:pPr lvl="1"/>
            <a:r>
              <a:rPr lang="en-US" altLang="en-US"/>
              <a:t>Need to detect and load the page into memory from storage</a:t>
            </a:r>
          </a:p>
          <a:p>
            <a:pPr lvl="2"/>
            <a:r>
              <a:rPr lang="en-US" altLang="en-US"/>
              <a:t>Without changing program behavior</a:t>
            </a:r>
          </a:p>
          <a:p>
            <a:pPr lvl="2"/>
            <a:r>
              <a:rPr lang="en-US" altLang="en-US"/>
              <a:t>Without programmer needing to change code</a:t>
            </a:r>
          </a:p>
          <a:p>
            <a:endParaRPr lang="en-US" altLang="en-US"/>
          </a:p>
        </p:txBody>
      </p:sp>
    </p:spTree>
    <p:extLst>
      <p:ext uri="{BB962C8B-B14F-4D97-AF65-F5344CB8AC3E}">
        <p14:creationId xmlns:p14="http://schemas.microsoft.com/office/powerpoint/2010/main" val="21655066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4E60C87A-F509-85AF-1936-52F507A8531F}"/>
              </a:ext>
            </a:extLst>
          </p:cNvPr>
          <p:cNvSpPr>
            <a:spLocks noGrp="1" noChangeArrowheads="1"/>
          </p:cNvSpPr>
          <p:nvPr>
            <p:ph type="title"/>
          </p:nvPr>
        </p:nvSpPr>
        <p:spPr>
          <a:xfrm>
            <a:off x="1981200" y="176213"/>
            <a:ext cx="8229600" cy="576262"/>
          </a:xfrm>
        </p:spPr>
        <p:txBody>
          <a:bodyPr/>
          <a:lstStyle/>
          <a:p>
            <a:pPr eaLnBrk="1" hangingPunct="1"/>
            <a:r>
              <a:rPr lang="en-US" altLang="en-US"/>
              <a:t>Valid-Invalid Bit</a:t>
            </a:r>
          </a:p>
        </p:txBody>
      </p:sp>
      <p:sp>
        <p:nvSpPr>
          <p:cNvPr id="15363" name="Rectangle 3">
            <a:extLst>
              <a:ext uri="{FF2B5EF4-FFF2-40B4-BE49-F238E27FC236}">
                <a16:creationId xmlns:a16="http://schemas.microsoft.com/office/drawing/2014/main" id="{2FB953F2-2A2A-D139-F80F-65541E99FD29}"/>
              </a:ext>
            </a:extLst>
          </p:cNvPr>
          <p:cNvSpPr>
            <a:spLocks noGrp="1" noChangeArrowheads="1"/>
          </p:cNvSpPr>
          <p:nvPr>
            <p:ph type="body" idx="1"/>
          </p:nvPr>
        </p:nvSpPr>
        <p:spPr>
          <a:xfrm>
            <a:off x="2444750" y="1046163"/>
            <a:ext cx="7410450" cy="5472112"/>
          </a:xfrm>
        </p:spPr>
        <p:txBody>
          <a:bodyPr/>
          <a:lstStyle/>
          <a:p>
            <a:pPr>
              <a:lnSpc>
                <a:spcPct val="90000"/>
              </a:lnSpc>
            </a:pPr>
            <a:r>
              <a:rPr lang="en-US" altLang="en-US"/>
              <a:t>With each page table entry a valid–invalid bit is associated</a:t>
            </a:r>
            <a:br>
              <a:rPr lang="en-US" altLang="en-US"/>
            </a:br>
            <a:r>
              <a:rPr lang="en-US" altLang="en-US"/>
              <a:t>(</a:t>
            </a:r>
            <a:r>
              <a:rPr lang="en-US" altLang="en-US" b="1">
                <a:solidFill>
                  <a:srgbClr val="FF0000"/>
                </a:solidFill>
              </a:rPr>
              <a:t>v</a:t>
            </a:r>
            <a:r>
              <a:rPr lang="en-US" altLang="en-US"/>
              <a:t> </a:t>
            </a:r>
            <a:r>
              <a:rPr lang="en-US" altLang="en-US">
                <a:sym typeface="Symbol" panose="05050102010706020507" pitchFamily="18" charset="2"/>
              </a:rPr>
              <a:t> in-memory – </a:t>
            </a:r>
            <a:r>
              <a:rPr lang="en-US" altLang="en-US" b="1">
                <a:solidFill>
                  <a:srgbClr val="3366FF"/>
                </a:solidFill>
                <a:sym typeface="Symbol" panose="05050102010706020507" pitchFamily="18" charset="2"/>
              </a:rPr>
              <a:t>memory resident</a:t>
            </a:r>
            <a:r>
              <a:rPr lang="en-US" altLang="en-US">
                <a:sym typeface="Symbol" panose="05050102010706020507" pitchFamily="18" charset="2"/>
              </a:rPr>
              <a:t>,</a:t>
            </a:r>
            <a:r>
              <a:rPr lang="en-US" altLang="en-US">
                <a:solidFill>
                  <a:srgbClr val="FF0000"/>
                </a:solidFill>
                <a:sym typeface="Symbol" panose="05050102010706020507" pitchFamily="18" charset="2"/>
              </a:rPr>
              <a:t> </a:t>
            </a:r>
            <a:r>
              <a:rPr lang="en-US" altLang="en-US" b="1">
                <a:solidFill>
                  <a:srgbClr val="FF0000"/>
                </a:solidFill>
                <a:sym typeface="Symbol" panose="05050102010706020507" pitchFamily="18" charset="2"/>
              </a:rPr>
              <a:t>i</a:t>
            </a:r>
            <a:r>
              <a:rPr lang="en-US" altLang="en-US">
                <a:sym typeface="Symbol" panose="05050102010706020507" pitchFamily="18" charset="2"/>
              </a:rPr>
              <a:t>  not-in-memory)</a:t>
            </a:r>
          </a:p>
          <a:p>
            <a:pPr>
              <a:lnSpc>
                <a:spcPct val="90000"/>
              </a:lnSpc>
            </a:pPr>
            <a:r>
              <a:rPr lang="en-US" altLang="en-US">
                <a:sym typeface="Symbol" panose="05050102010706020507" pitchFamily="18" charset="2"/>
              </a:rPr>
              <a:t>Initially valid–invalid bit is set to</a:t>
            </a:r>
            <a:r>
              <a:rPr lang="en-US" altLang="en-US" b="1">
                <a:solidFill>
                  <a:srgbClr val="FF0000"/>
                </a:solidFill>
                <a:sym typeface="Symbol" panose="05050102010706020507" pitchFamily="18" charset="2"/>
              </a:rPr>
              <a:t> i </a:t>
            </a:r>
            <a:r>
              <a:rPr lang="en-US" altLang="en-US">
                <a:sym typeface="Symbol" panose="05050102010706020507" pitchFamily="18" charset="2"/>
              </a:rPr>
              <a:t>on all entries</a:t>
            </a:r>
          </a:p>
          <a:p>
            <a:pPr>
              <a:lnSpc>
                <a:spcPct val="90000"/>
              </a:lnSpc>
            </a:pPr>
            <a:r>
              <a:rPr lang="en-US" altLang="en-US">
                <a:sym typeface="Symbol" panose="05050102010706020507" pitchFamily="18" charset="2"/>
              </a:rPr>
              <a:t>Example of a page table snapshot:</a:t>
            </a:r>
            <a:br>
              <a:rPr lang="en-US" altLang="en-US">
                <a:sym typeface="Symbol" panose="05050102010706020507" pitchFamily="18" charset="2"/>
              </a:rPr>
            </a:br>
            <a:br>
              <a:rPr lang="en-US" altLang="en-US" sz="1600">
                <a:sym typeface="Symbol" panose="05050102010706020507" pitchFamily="18" charset="2"/>
              </a:rPr>
            </a:br>
            <a:br>
              <a:rPr lang="en-US" altLang="en-US" sz="1600">
                <a:sym typeface="Symbol" panose="05050102010706020507" pitchFamily="18" charset="2"/>
              </a:rPr>
            </a:br>
            <a:br>
              <a:rPr lang="en-US" altLang="en-US" sz="1600">
                <a:sym typeface="Symbol" panose="05050102010706020507" pitchFamily="18" charset="2"/>
              </a:rPr>
            </a:br>
            <a:br>
              <a:rPr lang="en-US" altLang="en-US" sz="1600">
                <a:sym typeface="Symbol" panose="05050102010706020507" pitchFamily="18" charset="2"/>
              </a:rPr>
            </a:br>
            <a:br>
              <a:rPr lang="en-US" altLang="en-US" sz="1600">
                <a:sym typeface="Symbol" panose="05050102010706020507" pitchFamily="18" charset="2"/>
              </a:rPr>
            </a:br>
            <a:br>
              <a:rPr lang="en-US" altLang="en-US" sz="1600">
                <a:sym typeface="Symbol" panose="05050102010706020507" pitchFamily="18" charset="2"/>
              </a:rPr>
            </a:br>
            <a:br>
              <a:rPr lang="en-US" altLang="en-US" sz="1600">
                <a:sym typeface="Symbol" panose="05050102010706020507" pitchFamily="18" charset="2"/>
              </a:rPr>
            </a:br>
            <a:br>
              <a:rPr lang="en-US" altLang="en-US" sz="1600">
                <a:sym typeface="Symbol" panose="05050102010706020507" pitchFamily="18" charset="2"/>
              </a:rPr>
            </a:br>
            <a:br>
              <a:rPr lang="en-US" altLang="en-US" sz="1600">
                <a:sym typeface="Symbol" panose="05050102010706020507" pitchFamily="18" charset="2"/>
              </a:rPr>
            </a:br>
            <a:br>
              <a:rPr lang="en-US" altLang="en-US" sz="1600">
                <a:sym typeface="Symbol" panose="05050102010706020507" pitchFamily="18" charset="2"/>
              </a:rPr>
            </a:br>
            <a:br>
              <a:rPr lang="en-US" altLang="en-US" sz="1600">
                <a:sym typeface="Symbol" panose="05050102010706020507" pitchFamily="18" charset="2"/>
              </a:rPr>
            </a:br>
            <a:br>
              <a:rPr lang="en-US" altLang="en-US" sz="1600">
                <a:sym typeface="Symbol" panose="05050102010706020507" pitchFamily="18" charset="2"/>
              </a:rPr>
            </a:br>
            <a:br>
              <a:rPr lang="en-US" altLang="en-US" sz="1600">
                <a:sym typeface="Symbol" panose="05050102010706020507" pitchFamily="18" charset="2"/>
              </a:rPr>
            </a:br>
            <a:br>
              <a:rPr lang="en-US" altLang="en-US" sz="1600">
                <a:sym typeface="Symbol" panose="05050102010706020507" pitchFamily="18" charset="2"/>
              </a:rPr>
            </a:br>
            <a:br>
              <a:rPr lang="en-US" altLang="en-US" sz="1600">
                <a:sym typeface="Symbol" panose="05050102010706020507" pitchFamily="18" charset="2"/>
              </a:rPr>
            </a:br>
            <a:endParaRPr lang="en-US" altLang="en-US" sz="800">
              <a:sym typeface="Symbol" panose="05050102010706020507" pitchFamily="18" charset="2"/>
            </a:endParaRPr>
          </a:p>
          <a:p>
            <a:pPr>
              <a:lnSpc>
                <a:spcPct val="90000"/>
              </a:lnSpc>
            </a:pPr>
            <a:r>
              <a:rPr lang="en-US" altLang="en-US">
                <a:sym typeface="Symbol" panose="05050102010706020507" pitchFamily="18" charset="2"/>
              </a:rPr>
              <a:t>During MMU address translation, if valid–invalid bit in page table entry is</a:t>
            </a:r>
            <a:r>
              <a:rPr lang="en-US" altLang="en-US" b="1">
                <a:solidFill>
                  <a:srgbClr val="FF0000"/>
                </a:solidFill>
                <a:sym typeface="Symbol" panose="05050102010706020507" pitchFamily="18" charset="2"/>
              </a:rPr>
              <a:t> i</a:t>
            </a:r>
            <a:r>
              <a:rPr lang="en-US" altLang="en-US">
                <a:sym typeface="Symbol" panose="05050102010706020507" pitchFamily="18" charset="2"/>
              </a:rPr>
              <a:t>  page fault</a:t>
            </a:r>
          </a:p>
        </p:txBody>
      </p:sp>
      <p:pic>
        <p:nvPicPr>
          <p:cNvPr id="15364" name="Picture 1">
            <a:extLst>
              <a:ext uri="{FF2B5EF4-FFF2-40B4-BE49-F238E27FC236}">
                <a16:creationId xmlns:a16="http://schemas.microsoft.com/office/drawing/2014/main" id="{A874B717-5528-4875-CD1E-686558FCBF9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08476" y="2238375"/>
            <a:ext cx="2828925" cy="326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47397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F5233B2C-244F-EE01-8548-A278D35BDCC2}"/>
              </a:ext>
            </a:extLst>
          </p:cNvPr>
          <p:cNvSpPr>
            <a:spLocks noGrp="1" noChangeArrowheads="1"/>
          </p:cNvSpPr>
          <p:nvPr>
            <p:ph type="title"/>
          </p:nvPr>
        </p:nvSpPr>
        <p:spPr>
          <a:xfrm>
            <a:off x="2616201" y="139700"/>
            <a:ext cx="8296275" cy="501650"/>
          </a:xfrm>
        </p:spPr>
        <p:txBody>
          <a:bodyPr/>
          <a:lstStyle/>
          <a:p>
            <a:pPr eaLnBrk="1" hangingPunct="1"/>
            <a:r>
              <a:rPr lang="en-US" altLang="en-US" sz="2000"/>
              <a:t>Page Table When Some Pages Are Not in Main Memory</a:t>
            </a:r>
          </a:p>
        </p:txBody>
      </p:sp>
      <p:pic>
        <p:nvPicPr>
          <p:cNvPr id="16387" name="Picture 4" descr="9">
            <a:extLst>
              <a:ext uri="{FF2B5EF4-FFF2-40B4-BE49-F238E27FC236}">
                <a16:creationId xmlns:a16="http://schemas.microsoft.com/office/drawing/2014/main" id="{D6A6A2E7-5CB6-C18A-F9B1-13CB9A72FE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1700" y="1174751"/>
            <a:ext cx="4967288" cy="481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74766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0A6ED318-960B-609E-BDE2-777835F2BF12}"/>
              </a:ext>
            </a:extLst>
          </p:cNvPr>
          <p:cNvSpPr>
            <a:spLocks noGrp="1" noChangeArrowheads="1"/>
          </p:cNvSpPr>
          <p:nvPr>
            <p:ph type="title"/>
          </p:nvPr>
        </p:nvSpPr>
        <p:spPr>
          <a:xfrm>
            <a:off x="1981200" y="201613"/>
            <a:ext cx="8229600" cy="576262"/>
          </a:xfrm>
        </p:spPr>
        <p:txBody>
          <a:bodyPr/>
          <a:lstStyle/>
          <a:p>
            <a:pPr eaLnBrk="1" hangingPunct="1"/>
            <a:r>
              <a:rPr lang="en-US" altLang="en-US"/>
              <a:t>Page Fault</a:t>
            </a:r>
          </a:p>
        </p:txBody>
      </p:sp>
      <p:sp>
        <p:nvSpPr>
          <p:cNvPr id="17411" name="Rectangle 3">
            <a:extLst>
              <a:ext uri="{FF2B5EF4-FFF2-40B4-BE49-F238E27FC236}">
                <a16:creationId xmlns:a16="http://schemas.microsoft.com/office/drawing/2014/main" id="{B0D90911-D294-570C-70DD-65C5FCB8EA67}"/>
              </a:ext>
            </a:extLst>
          </p:cNvPr>
          <p:cNvSpPr>
            <a:spLocks noGrp="1" noChangeArrowheads="1"/>
          </p:cNvSpPr>
          <p:nvPr>
            <p:ph type="body" idx="1"/>
          </p:nvPr>
        </p:nvSpPr>
        <p:spPr>
          <a:xfrm>
            <a:off x="2411414" y="904875"/>
            <a:ext cx="7138987" cy="4210050"/>
          </a:xfrm>
        </p:spPr>
        <p:txBody>
          <a:bodyPr/>
          <a:lstStyle/>
          <a:p>
            <a:pPr>
              <a:lnSpc>
                <a:spcPct val="90000"/>
              </a:lnSpc>
              <a:buFont typeface="Monotype Sorts" pitchFamily="-84" charset="2"/>
              <a:buNone/>
            </a:pPr>
            <a:endParaRPr lang="en-US" altLang="en-US"/>
          </a:p>
          <a:p>
            <a:pPr>
              <a:lnSpc>
                <a:spcPct val="90000"/>
              </a:lnSpc>
            </a:pPr>
            <a:r>
              <a:rPr lang="en-US" altLang="en-US"/>
              <a:t>If there is a reference to a page, first reference to that page will trap to operating system:</a:t>
            </a:r>
          </a:p>
          <a:p>
            <a:pPr>
              <a:lnSpc>
                <a:spcPct val="90000"/>
              </a:lnSpc>
              <a:buFont typeface="Monotype Sorts" pitchFamily="-84" charset="2"/>
              <a:buNone/>
            </a:pPr>
            <a:r>
              <a:rPr lang="en-US" altLang="en-US">
                <a:solidFill>
                  <a:srgbClr val="3366FF"/>
                </a:solidFill>
                <a:sym typeface="Symbol" panose="05050102010706020507" pitchFamily="18" charset="2"/>
              </a:rPr>
              <a:t>              </a:t>
            </a:r>
            <a:r>
              <a:rPr lang="en-US" altLang="en-US" b="1">
                <a:solidFill>
                  <a:srgbClr val="3366FF"/>
                </a:solidFill>
                <a:sym typeface="Symbol" panose="05050102010706020507" pitchFamily="18" charset="2"/>
              </a:rPr>
              <a:t>page fault</a:t>
            </a:r>
          </a:p>
          <a:p>
            <a:pPr>
              <a:lnSpc>
                <a:spcPct val="90000"/>
              </a:lnSpc>
              <a:buFont typeface="Monotype Sorts" pitchFamily="-84" charset="2"/>
              <a:buAutoNum type="arabicPeriod"/>
            </a:pPr>
            <a:r>
              <a:rPr lang="en-US" altLang="en-US">
                <a:sym typeface="Symbol" panose="05050102010706020507" pitchFamily="18" charset="2"/>
              </a:rPr>
              <a:t>Operating system looks at another table to decide:</a:t>
            </a:r>
          </a:p>
          <a:p>
            <a:pPr marL="798513" lvl="1" indent="-341313">
              <a:lnSpc>
                <a:spcPct val="90000"/>
              </a:lnSpc>
            </a:pPr>
            <a:r>
              <a:rPr lang="en-US" altLang="en-US"/>
              <a:t>Invalid reference </a:t>
            </a:r>
            <a:r>
              <a:rPr lang="en-US" altLang="en-US">
                <a:sym typeface="Symbol" panose="05050102010706020507" pitchFamily="18" charset="2"/>
              </a:rPr>
              <a:t> abort</a:t>
            </a:r>
          </a:p>
          <a:p>
            <a:pPr marL="798513" lvl="1" indent="-341313">
              <a:lnSpc>
                <a:spcPct val="90000"/>
              </a:lnSpc>
            </a:pPr>
            <a:r>
              <a:rPr lang="en-US" altLang="en-US">
                <a:sym typeface="Symbol" panose="05050102010706020507" pitchFamily="18" charset="2"/>
              </a:rPr>
              <a:t>Just not in memory</a:t>
            </a:r>
          </a:p>
          <a:p>
            <a:pPr>
              <a:lnSpc>
                <a:spcPct val="90000"/>
              </a:lnSpc>
              <a:buFont typeface="Monotype Sorts" pitchFamily="-84" charset="2"/>
              <a:buAutoNum type="arabicPeriod"/>
            </a:pPr>
            <a:r>
              <a:rPr lang="en-US" altLang="en-US">
                <a:sym typeface="Symbol" panose="05050102010706020507" pitchFamily="18" charset="2"/>
              </a:rPr>
              <a:t>Find free frame</a:t>
            </a:r>
          </a:p>
          <a:p>
            <a:pPr>
              <a:lnSpc>
                <a:spcPct val="90000"/>
              </a:lnSpc>
              <a:buFont typeface="Monotype Sorts" pitchFamily="-84" charset="2"/>
              <a:buAutoNum type="arabicPeriod"/>
            </a:pPr>
            <a:r>
              <a:rPr lang="en-US" altLang="en-US">
                <a:sym typeface="Symbol" panose="05050102010706020507" pitchFamily="18" charset="2"/>
              </a:rPr>
              <a:t>Swap page into frame via scheduled disk operation</a:t>
            </a:r>
          </a:p>
          <a:p>
            <a:pPr>
              <a:lnSpc>
                <a:spcPct val="90000"/>
              </a:lnSpc>
              <a:buFont typeface="Monotype Sorts" pitchFamily="-84" charset="2"/>
              <a:buAutoNum type="arabicPeriod"/>
            </a:pPr>
            <a:r>
              <a:rPr lang="en-US" altLang="en-US">
                <a:sym typeface="Symbol" panose="05050102010706020507" pitchFamily="18" charset="2"/>
              </a:rPr>
              <a:t>Reset tables to indicate page now in memory</a:t>
            </a:r>
            <a:br>
              <a:rPr lang="en-US" altLang="en-US">
                <a:sym typeface="Symbol" panose="05050102010706020507" pitchFamily="18" charset="2"/>
              </a:rPr>
            </a:br>
            <a:r>
              <a:rPr lang="en-US" altLang="en-US">
                <a:sym typeface="Symbol" panose="05050102010706020507" pitchFamily="18" charset="2"/>
              </a:rPr>
              <a:t>Set validation bit = </a:t>
            </a:r>
            <a:r>
              <a:rPr lang="en-US" altLang="en-US" b="1">
                <a:solidFill>
                  <a:srgbClr val="FF0000"/>
                </a:solidFill>
                <a:sym typeface="Symbol" panose="05050102010706020507" pitchFamily="18" charset="2"/>
              </a:rPr>
              <a:t>v</a:t>
            </a:r>
            <a:endParaRPr lang="en-US" altLang="en-US">
              <a:sym typeface="Symbol" panose="05050102010706020507" pitchFamily="18" charset="2"/>
            </a:endParaRPr>
          </a:p>
          <a:p>
            <a:pPr>
              <a:lnSpc>
                <a:spcPct val="90000"/>
              </a:lnSpc>
              <a:buFont typeface="Monotype Sorts" pitchFamily="-84" charset="2"/>
              <a:buAutoNum type="arabicPeriod"/>
            </a:pPr>
            <a:r>
              <a:rPr lang="en-US" altLang="en-US">
                <a:sym typeface="Symbol" panose="05050102010706020507" pitchFamily="18" charset="2"/>
              </a:rPr>
              <a:t>Restart the instruction that caused the page fault</a:t>
            </a:r>
          </a:p>
        </p:txBody>
      </p:sp>
    </p:spTree>
    <p:extLst>
      <p:ext uri="{BB962C8B-B14F-4D97-AF65-F5344CB8AC3E}">
        <p14:creationId xmlns:p14="http://schemas.microsoft.com/office/powerpoint/2010/main" val="11255924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C6620B43-8A5B-8AEF-8AEF-D72DD280FA94}"/>
              </a:ext>
            </a:extLst>
          </p:cNvPr>
          <p:cNvSpPr>
            <a:spLocks noGrp="1" noChangeArrowheads="1"/>
          </p:cNvSpPr>
          <p:nvPr>
            <p:ph type="title"/>
          </p:nvPr>
        </p:nvSpPr>
        <p:spPr>
          <a:xfrm>
            <a:off x="2214564" y="188913"/>
            <a:ext cx="7996237" cy="576262"/>
          </a:xfrm>
        </p:spPr>
        <p:txBody>
          <a:bodyPr/>
          <a:lstStyle/>
          <a:p>
            <a:pPr eaLnBrk="1" hangingPunct="1"/>
            <a:r>
              <a:rPr lang="en-US" altLang="en-US"/>
              <a:t>Steps in Handling a Page Fault</a:t>
            </a:r>
          </a:p>
        </p:txBody>
      </p:sp>
      <p:pic>
        <p:nvPicPr>
          <p:cNvPr id="18435" name="Picture 4" descr="9">
            <a:extLst>
              <a:ext uri="{FF2B5EF4-FFF2-40B4-BE49-F238E27FC236}">
                <a16:creationId xmlns:a16="http://schemas.microsoft.com/office/drawing/2014/main" id="{1DD2CDE7-7AA4-25E7-4447-CD2F382414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3901" y="1217614"/>
            <a:ext cx="5800725" cy="484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59261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82477F93-8743-5E94-B518-09D89689FFD2}"/>
              </a:ext>
            </a:extLst>
          </p:cNvPr>
          <p:cNvSpPr>
            <a:spLocks noGrp="1"/>
          </p:cNvSpPr>
          <p:nvPr>
            <p:ph type="title"/>
          </p:nvPr>
        </p:nvSpPr>
        <p:spPr>
          <a:xfrm>
            <a:off x="1981200" y="201613"/>
            <a:ext cx="8229600" cy="576262"/>
          </a:xfrm>
        </p:spPr>
        <p:txBody>
          <a:bodyPr/>
          <a:lstStyle/>
          <a:p>
            <a:r>
              <a:rPr lang="en-US" altLang="en-US"/>
              <a:t>Aspects of Demand Paging</a:t>
            </a:r>
          </a:p>
        </p:txBody>
      </p:sp>
      <p:sp>
        <p:nvSpPr>
          <p:cNvPr id="19459" name="Content Placeholder 2">
            <a:extLst>
              <a:ext uri="{FF2B5EF4-FFF2-40B4-BE49-F238E27FC236}">
                <a16:creationId xmlns:a16="http://schemas.microsoft.com/office/drawing/2014/main" id="{ADD80D11-AD23-0D34-0E0C-38B68FE14F27}"/>
              </a:ext>
            </a:extLst>
          </p:cNvPr>
          <p:cNvSpPr>
            <a:spLocks noGrp="1"/>
          </p:cNvSpPr>
          <p:nvPr>
            <p:ph idx="1"/>
          </p:nvPr>
        </p:nvSpPr>
        <p:spPr>
          <a:xfrm>
            <a:off x="2381250" y="1081088"/>
            <a:ext cx="7740650" cy="4887912"/>
          </a:xfrm>
        </p:spPr>
        <p:txBody>
          <a:bodyPr/>
          <a:lstStyle/>
          <a:p>
            <a:r>
              <a:rPr lang="en-US" altLang="en-US"/>
              <a:t>Extreme case – start process with </a:t>
            </a:r>
            <a:r>
              <a:rPr lang="en-US" altLang="en-US" i="1"/>
              <a:t>no</a:t>
            </a:r>
            <a:r>
              <a:rPr lang="en-US" altLang="en-US"/>
              <a:t> pages in memory</a:t>
            </a:r>
          </a:p>
          <a:p>
            <a:pPr lvl="1"/>
            <a:r>
              <a:rPr lang="en-US" altLang="en-US"/>
              <a:t>OS sets instruction pointer to first instruction of process, non-memory-resident -&gt; page fault</a:t>
            </a:r>
          </a:p>
          <a:p>
            <a:pPr lvl="1"/>
            <a:r>
              <a:rPr lang="en-US" altLang="en-US"/>
              <a:t>And for every other process pages on first access</a:t>
            </a:r>
          </a:p>
          <a:p>
            <a:pPr lvl="1"/>
            <a:r>
              <a:rPr lang="en-US" altLang="en-US" b="1">
                <a:solidFill>
                  <a:srgbClr val="3366FF"/>
                </a:solidFill>
              </a:rPr>
              <a:t>Pure demand paging</a:t>
            </a:r>
          </a:p>
          <a:p>
            <a:r>
              <a:rPr lang="en-US" altLang="en-US"/>
              <a:t>Actually, a given instruction could access multiple pages -&gt; multiple page faults</a:t>
            </a:r>
          </a:p>
          <a:p>
            <a:pPr lvl="1"/>
            <a:r>
              <a:rPr lang="en-US" altLang="en-US"/>
              <a:t>Consider fetch and decode of instruction which adds 2 numbers from memory and stores result back to memory</a:t>
            </a:r>
          </a:p>
          <a:p>
            <a:pPr lvl="1"/>
            <a:r>
              <a:rPr lang="en-US" altLang="en-US"/>
              <a:t>Pain decreased because of </a:t>
            </a:r>
            <a:r>
              <a:rPr lang="en-US" altLang="en-US" b="1">
                <a:solidFill>
                  <a:srgbClr val="3366FF"/>
                </a:solidFill>
              </a:rPr>
              <a:t>locality of reference</a:t>
            </a:r>
          </a:p>
          <a:p>
            <a:r>
              <a:rPr lang="en-US" altLang="en-US"/>
              <a:t>Hardware support needed for demand paging</a:t>
            </a:r>
          </a:p>
          <a:p>
            <a:pPr lvl="1"/>
            <a:r>
              <a:rPr lang="en-US" altLang="en-US"/>
              <a:t>Page table with valid / invalid bit</a:t>
            </a:r>
          </a:p>
          <a:p>
            <a:pPr lvl="1"/>
            <a:r>
              <a:rPr lang="en-US" altLang="en-US"/>
              <a:t>Secondary memory (swap device with </a:t>
            </a:r>
            <a:r>
              <a:rPr lang="en-US" altLang="en-US" b="1">
                <a:solidFill>
                  <a:srgbClr val="3366FF"/>
                </a:solidFill>
              </a:rPr>
              <a:t>swap space</a:t>
            </a:r>
            <a:r>
              <a:rPr lang="en-US" altLang="en-US"/>
              <a:t>)</a:t>
            </a:r>
          </a:p>
          <a:p>
            <a:pPr lvl="1"/>
            <a:r>
              <a:rPr lang="en-US" altLang="en-US"/>
              <a:t>Instruction restart</a:t>
            </a:r>
          </a:p>
        </p:txBody>
      </p:sp>
    </p:spTree>
    <p:extLst>
      <p:ext uri="{BB962C8B-B14F-4D97-AF65-F5344CB8AC3E}">
        <p14:creationId xmlns:p14="http://schemas.microsoft.com/office/powerpoint/2010/main" val="12816483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73CF0117-93A7-540A-E7CE-B6D069D576C0}"/>
              </a:ext>
            </a:extLst>
          </p:cNvPr>
          <p:cNvSpPr>
            <a:spLocks noGrp="1" noChangeArrowheads="1"/>
          </p:cNvSpPr>
          <p:nvPr>
            <p:ph type="title"/>
          </p:nvPr>
        </p:nvSpPr>
        <p:spPr>
          <a:xfrm>
            <a:off x="2341564" y="201613"/>
            <a:ext cx="7869237" cy="576262"/>
          </a:xfrm>
        </p:spPr>
        <p:txBody>
          <a:bodyPr/>
          <a:lstStyle/>
          <a:p>
            <a:pPr eaLnBrk="1" hangingPunct="1"/>
            <a:r>
              <a:rPr lang="en-US" altLang="en-US"/>
              <a:t>Performance of Demand Paging</a:t>
            </a:r>
          </a:p>
        </p:txBody>
      </p:sp>
      <p:sp>
        <p:nvSpPr>
          <p:cNvPr id="21507" name="Rectangle 3">
            <a:extLst>
              <a:ext uri="{FF2B5EF4-FFF2-40B4-BE49-F238E27FC236}">
                <a16:creationId xmlns:a16="http://schemas.microsoft.com/office/drawing/2014/main" id="{4194480C-8ED8-B1AB-190E-F4493153E907}"/>
              </a:ext>
            </a:extLst>
          </p:cNvPr>
          <p:cNvSpPr>
            <a:spLocks noGrp="1" noChangeArrowheads="1"/>
          </p:cNvSpPr>
          <p:nvPr>
            <p:ph type="body" idx="1"/>
          </p:nvPr>
        </p:nvSpPr>
        <p:spPr>
          <a:xfrm>
            <a:off x="2406650" y="1081088"/>
            <a:ext cx="7791450" cy="4849812"/>
          </a:xfrm>
        </p:spPr>
        <p:txBody>
          <a:bodyPr/>
          <a:lstStyle/>
          <a:p>
            <a:pPr>
              <a:tabLst>
                <a:tab pos="2163763" algn="l"/>
                <a:tab pos="2855913" algn="l"/>
              </a:tabLst>
            </a:pPr>
            <a:r>
              <a:rPr lang="en-US" altLang="en-US"/>
              <a:t>Stages in Demand Paging (worse case)</a:t>
            </a:r>
          </a:p>
          <a:p>
            <a:pPr>
              <a:buFont typeface="Arial" panose="020B0604020202020204" pitchFamily="34" charset="0"/>
              <a:buAutoNum type="arabicPeriod"/>
              <a:tabLst>
                <a:tab pos="2163763" algn="l"/>
                <a:tab pos="2855913" algn="l"/>
              </a:tabLst>
            </a:pPr>
            <a:r>
              <a:rPr lang="en-US" altLang="en-US" sz="1400"/>
              <a:t>Trap to the operating system</a:t>
            </a:r>
          </a:p>
          <a:p>
            <a:pPr>
              <a:buFont typeface="Arial" panose="020B0604020202020204" pitchFamily="34" charset="0"/>
              <a:buAutoNum type="arabicPeriod"/>
              <a:tabLst>
                <a:tab pos="2163763" algn="l"/>
                <a:tab pos="2855913" algn="l"/>
              </a:tabLst>
            </a:pPr>
            <a:r>
              <a:rPr lang="en-US" altLang="en-US" sz="1400"/>
              <a:t>Save the user registers and process state</a:t>
            </a:r>
          </a:p>
          <a:p>
            <a:pPr>
              <a:buFont typeface="Arial" panose="020B0604020202020204" pitchFamily="34" charset="0"/>
              <a:buAutoNum type="arabicPeriod"/>
              <a:tabLst>
                <a:tab pos="2163763" algn="l"/>
                <a:tab pos="2855913" algn="l"/>
              </a:tabLst>
            </a:pPr>
            <a:r>
              <a:rPr lang="en-US" altLang="en-US" sz="1400"/>
              <a:t>Determine that the interrupt was a page fault</a:t>
            </a:r>
          </a:p>
          <a:p>
            <a:pPr>
              <a:buFont typeface="Arial" panose="020B0604020202020204" pitchFamily="34" charset="0"/>
              <a:buAutoNum type="arabicPeriod"/>
              <a:tabLst>
                <a:tab pos="2163763" algn="l"/>
                <a:tab pos="2855913" algn="l"/>
              </a:tabLst>
            </a:pPr>
            <a:r>
              <a:rPr lang="en-US" altLang="en-US" sz="1400"/>
              <a:t>Check that the page reference was legal and determine the location of the page on the disk</a:t>
            </a:r>
          </a:p>
          <a:p>
            <a:pPr>
              <a:buFont typeface="Arial" panose="020B0604020202020204" pitchFamily="34" charset="0"/>
              <a:buAutoNum type="arabicPeriod"/>
              <a:tabLst>
                <a:tab pos="2163763" algn="l"/>
                <a:tab pos="2855913" algn="l"/>
              </a:tabLst>
            </a:pPr>
            <a:r>
              <a:rPr lang="en-US" altLang="en-US" sz="1400"/>
              <a:t>Issue a read from the disk to a free frame:</a:t>
            </a:r>
          </a:p>
          <a:p>
            <a:pPr marL="798513" lvl="1" indent="-341313">
              <a:buFont typeface="Arial" panose="020B0604020202020204" pitchFamily="34" charset="0"/>
              <a:buAutoNum type="arabicPeriod"/>
              <a:tabLst>
                <a:tab pos="2163763" algn="l"/>
                <a:tab pos="2855913" algn="l"/>
              </a:tabLst>
            </a:pPr>
            <a:r>
              <a:rPr lang="en-US" altLang="en-US" sz="1400"/>
              <a:t>Wait in a queue for this device until the read request is serviced</a:t>
            </a:r>
          </a:p>
          <a:p>
            <a:pPr marL="798513" lvl="1" indent="-341313">
              <a:buFont typeface="Arial" panose="020B0604020202020204" pitchFamily="34" charset="0"/>
              <a:buAutoNum type="arabicPeriod"/>
              <a:tabLst>
                <a:tab pos="2163763" algn="l"/>
                <a:tab pos="2855913" algn="l"/>
              </a:tabLst>
            </a:pPr>
            <a:r>
              <a:rPr lang="en-US" altLang="en-US" sz="1400"/>
              <a:t>Wait for the device seek and/or latency time</a:t>
            </a:r>
          </a:p>
          <a:p>
            <a:pPr marL="798513" lvl="1" indent="-341313">
              <a:buFont typeface="Arial" panose="020B0604020202020204" pitchFamily="34" charset="0"/>
              <a:buAutoNum type="arabicPeriod"/>
              <a:tabLst>
                <a:tab pos="2163763" algn="l"/>
                <a:tab pos="2855913" algn="l"/>
              </a:tabLst>
            </a:pPr>
            <a:r>
              <a:rPr lang="en-US" altLang="en-US" sz="1400"/>
              <a:t>Begin the transfer of the page to a free frame</a:t>
            </a:r>
          </a:p>
          <a:p>
            <a:pPr>
              <a:buFont typeface="Arial" panose="020B0604020202020204" pitchFamily="34" charset="0"/>
              <a:buAutoNum type="arabicPeriod"/>
              <a:tabLst>
                <a:tab pos="2163763" algn="l"/>
                <a:tab pos="2855913" algn="l"/>
              </a:tabLst>
            </a:pPr>
            <a:r>
              <a:rPr lang="en-US" altLang="en-US" sz="1400"/>
              <a:t>While waiting, allocate the CPU to some other user</a:t>
            </a:r>
          </a:p>
          <a:p>
            <a:pPr>
              <a:buFont typeface="Arial" panose="020B0604020202020204" pitchFamily="34" charset="0"/>
              <a:buAutoNum type="arabicPeriod"/>
              <a:tabLst>
                <a:tab pos="2163763" algn="l"/>
                <a:tab pos="2855913" algn="l"/>
              </a:tabLst>
            </a:pPr>
            <a:r>
              <a:rPr lang="en-US" altLang="en-US" sz="1400"/>
              <a:t>Receive an interrupt from the disk I/O subsystem (I/O completed)</a:t>
            </a:r>
          </a:p>
          <a:p>
            <a:pPr>
              <a:buFont typeface="Arial" panose="020B0604020202020204" pitchFamily="34" charset="0"/>
              <a:buAutoNum type="arabicPeriod"/>
              <a:tabLst>
                <a:tab pos="2163763" algn="l"/>
                <a:tab pos="2855913" algn="l"/>
              </a:tabLst>
            </a:pPr>
            <a:r>
              <a:rPr lang="en-US" altLang="en-US" sz="1400"/>
              <a:t>Save the registers and process state for the other user</a:t>
            </a:r>
          </a:p>
          <a:p>
            <a:pPr>
              <a:buFont typeface="Arial" panose="020B0604020202020204" pitchFamily="34" charset="0"/>
              <a:buAutoNum type="arabicPeriod"/>
              <a:tabLst>
                <a:tab pos="2163763" algn="l"/>
                <a:tab pos="2855913" algn="l"/>
              </a:tabLst>
            </a:pPr>
            <a:r>
              <a:rPr lang="en-US" altLang="en-US" sz="1400"/>
              <a:t>Determine that the interrupt was from the disk</a:t>
            </a:r>
          </a:p>
          <a:p>
            <a:pPr>
              <a:buFont typeface="Arial" panose="020B0604020202020204" pitchFamily="34" charset="0"/>
              <a:buAutoNum type="arabicPeriod"/>
              <a:tabLst>
                <a:tab pos="2163763" algn="l"/>
                <a:tab pos="2855913" algn="l"/>
              </a:tabLst>
            </a:pPr>
            <a:r>
              <a:rPr lang="en-US" altLang="en-US" sz="1400"/>
              <a:t>Correct the page table and other tables to show page is now in memory</a:t>
            </a:r>
          </a:p>
          <a:p>
            <a:pPr>
              <a:buFont typeface="Arial" panose="020B0604020202020204" pitchFamily="34" charset="0"/>
              <a:buAutoNum type="arabicPeriod"/>
              <a:tabLst>
                <a:tab pos="2163763" algn="l"/>
                <a:tab pos="2855913" algn="l"/>
              </a:tabLst>
            </a:pPr>
            <a:r>
              <a:rPr lang="en-US" altLang="en-US" sz="1400"/>
              <a:t>Wait for the CPU to be allocated to this process again</a:t>
            </a:r>
          </a:p>
          <a:p>
            <a:pPr>
              <a:buFont typeface="Arial" panose="020B0604020202020204" pitchFamily="34" charset="0"/>
              <a:buAutoNum type="arabicPeriod"/>
              <a:tabLst>
                <a:tab pos="2163763" algn="l"/>
                <a:tab pos="2855913" algn="l"/>
              </a:tabLst>
            </a:pPr>
            <a:r>
              <a:rPr lang="en-US" altLang="en-US" sz="1400"/>
              <a:t>Restore the user registers, process state, and new page table, and then resume the interrupted instruction</a:t>
            </a:r>
          </a:p>
          <a:p>
            <a:pPr>
              <a:tabLst>
                <a:tab pos="2163763" algn="l"/>
                <a:tab pos="2855913" algn="l"/>
              </a:tabLst>
            </a:pPr>
            <a:endParaRPr lang="en-US" altLang="en-US">
              <a:sym typeface="Symbol" panose="05050102010706020507" pitchFamily="18" charset="2"/>
            </a:endParaRPr>
          </a:p>
        </p:txBody>
      </p:sp>
    </p:spTree>
    <p:extLst>
      <p:ext uri="{BB962C8B-B14F-4D97-AF65-F5344CB8AC3E}">
        <p14:creationId xmlns:p14="http://schemas.microsoft.com/office/powerpoint/2010/main" val="2808428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2C6A6541-84F2-51CF-1021-E15ECF363A70}"/>
              </a:ext>
            </a:extLst>
          </p:cNvPr>
          <p:cNvSpPr>
            <a:spLocks noGrp="1" noChangeArrowheads="1"/>
          </p:cNvSpPr>
          <p:nvPr>
            <p:ph type="title"/>
          </p:nvPr>
        </p:nvSpPr>
        <p:spPr>
          <a:xfrm>
            <a:off x="1981200" y="182563"/>
            <a:ext cx="8229600" cy="576262"/>
          </a:xfrm>
        </p:spPr>
        <p:txBody>
          <a:bodyPr/>
          <a:lstStyle/>
          <a:p>
            <a:pPr eaLnBrk="1" hangingPunct="1"/>
            <a:r>
              <a:rPr lang="en-US" altLang="en-US"/>
              <a:t>Segmentation</a:t>
            </a:r>
          </a:p>
        </p:txBody>
      </p:sp>
      <p:sp>
        <p:nvSpPr>
          <p:cNvPr id="29699" name="Rectangle 3">
            <a:extLst>
              <a:ext uri="{FF2B5EF4-FFF2-40B4-BE49-F238E27FC236}">
                <a16:creationId xmlns:a16="http://schemas.microsoft.com/office/drawing/2014/main" id="{02127B1F-A0F0-711D-84ED-C479387B62F2}"/>
              </a:ext>
            </a:extLst>
          </p:cNvPr>
          <p:cNvSpPr>
            <a:spLocks noGrp="1" noChangeArrowheads="1"/>
          </p:cNvSpPr>
          <p:nvPr>
            <p:ph type="body" idx="1"/>
          </p:nvPr>
        </p:nvSpPr>
        <p:spPr>
          <a:xfrm>
            <a:off x="2397125" y="1157288"/>
            <a:ext cx="7702550" cy="4940300"/>
          </a:xfrm>
        </p:spPr>
        <p:txBody>
          <a:bodyPr/>
          <a:lstStyle/>
          <a:p>
            <a:pPr>
              <a:lnSpc>
                <a:spcPct val="90000"/>
              </a:lnSpc>
              <a:tabLst>
                <a:tab pos="1831975" algn="l"/>
              </a:tabLst>
            </a:pPr>
            <a:r>
              <a:rPr lang="en-US" altLang="en-US"/>
              <a:t>Memory-management scheme that supports user view of memory </a:t>
            </a:r>
            <a:endParaRPr lang="en-US" altLang="en-US" sz="800"/>
          </a:p>
          <a:p>
            <a:pPr>
              <a:lnSpc>
                <a:spcPct val="90000"/>
              </a:lnSpc>
              <a:tabLst>
                <a:tab pos="1831975" algn="l"/>
              </a:tabLst>
            </a:pPr>
            <a:r>
              <a:rPr lang="en-US" altLang="en-US"/>
              <a:t>A program is a collection of segments</a:t>
            </a:r>
          </a:p>
          <a:p>
            <a:pPr lvl="1">
              <a:lnSpc>
                <a:spcPct val="90000"/>
              </a:lnSpc>
              <a:tabLst>
                <a:tab pos="1831975" algn="l"/>
              </a:tabLst>
            </a:pPr>
            <a:r>
              <a:rPr lang="en-US" altLang="en-US"/>
              <a:t>A segment is a logical unit such as:</a:t>
            </a:r>
          </a:p>
          <a:p>
            <a:pPr>
              <a:lnSpc>
                <a:spcPct val="90000"/>
              </a:lnSpc>
              <a:buFont typeface="Monotype Sorts" pitchFamily="-84" charset="2"/>
              <a:buNone/>
              <a:tabLst>
                <a:tab pos="1831975" algn="l"/>
              </a:tabLst>
            </a:pPr>
            <a:r>
              <a:rPr lang="en-US" altLang="en-US"/>
              <a:t>		main program</a:t>
            </a:r>
          </a:p>
          <a:p>
            <a:pPr>
              <a:lnSpc>
                <a:spcPct val="90000"/>
              </a:lnSpc>
              <a:buFont typeface="Monotype Sorts" pitchFamily="-84" charset="2"/>
              <a:buNone/>
              <a:tabLst>
                <a:tab pos="1831975" algn="l"/>
              </a:tabLst>
            </a:pPr>
            <a:r>
              <a:rPr lang="en-US" altLang="en-US"/>
              <a:t>		procedure </a:t>
            </a:r>
          </a:p>
          <a:p>
            <a:pPr>
              <a:lnSpc>
                <a:spcPct val="90000"/>
              </a:lnSpc>
              <a:buFont typeface="Monotype Sorts" pitchFamily="-84" charset="2"/>
              <a:buNone/>
              <a:tabLst>
                <a:tab pos="1831975" algn="l"/>
              </a:tabLst>
            </a:pPr>
            <a:r>
              <a:rPr lang="en-US" altLang="en-US"/>
              <a:t>		function</a:t>
            </a:r>
          </a:p>
          <a:p>
            <a:pPr>
              <a:lnSpc>
                <a:spcPct val="90000"/>
              </a:lnSpc>
              <a:buFont typeface="Monotype Sorts" pitchFamily="-84" charset="2"/>
              <a:buNone/>
              <a:tabLst>
                <a:tab pos="1831975" algn="l"/>
              </a:tabLst>
            </a:pPr>
            <a:r>
              <a:rPr lang="en-US" altLang="en-US"/>
              <a:t>		method</a:t>
            </a:r>
          </a:p>
          <a:p>
            <a:pPr>
              <a:lnSpc>
                <a:spcPct val="90000"/>
              </a:lnSpc>
              <a:buFont typeface="Monotype Sorts" pitchFamily="-84" charset="2"/>
              <a:buNone/>
              <a:tabLst>
                <a:tab pos="1831975" algn="l"/>
              </a:tabLst>
            </a:pPr>
            <a:r>
              <a:rPr lang="en-US" altLang="en-US"/>
              <a:t>		object</a:t>
            </a:r>
          </a:p>
          <a:p>
            <a:pPr>
              <a:lnSpc>
                <a:spcPct val="90000"/>
              </a:lnSpc>
              <a:buFont typeface="Monotype Sorts" pitchFamily="-84" charset="2"/>
              <a:buNone/>
              <a:tabLst>
                <a:tab pos="1831975" algn="l"/>
              </a:tabLst>
            </a:pPr>
            <a:r>
              <a:rPr lang="en-US" altLang="en-US"/>
              <a:t>		local variables, global variables</a:t>
            </a:r>
          </a:p>
          <a:p>
            <a:pPr>
              <a:lnSpc>
                <a:spcPct val="90000"/>
              </a:lnSpc>
              <a:buFont typeface="Monotype Sorts" pitchFamily="-84" charset="2"/>
              <a:buNone/>
              <a:tabLst>
                <a:tab pos="1831975" algn="l"/>
              </a:tabLst>
            </a:pPr>
            <a:r>
              <a:rPr lang="en-US" altLang="en-US"/>
              <a:t>		common block</a:t>
            </a:r>
          </a:p>
          <a:p>
            <a:pPr>
              <a:lnSpc>
                <a:spcPct val="90000"/>
              </a:lnSpc>
              <a:buFont typeface="Monotype Sorts" pitchFamily="-84" charset="2"/>
              <a:buNone/>
              <a:tabLst>
                <a:tab pos="1831975" algn="l"/>
              </a:tabLst>
            </a:pPr>
            <a:r>
              <a:rPr lang="en-US" altLang="en-US"/>
              <a:t>		stack</a:t>
            </a:r>
          </a:p>
          <a:p>
            <a:pPr>
              <a:lnSpc>
                <a:spcPct val="90000"/>
              </a:lnSpc>
              <a:buFont typeface="Monotype Sorts" pitchFamily="-84" charset="2"/>
              <a:buNone/>
              <a:tabLst>
                <a:tab pos="1831975" algn="l"/>
              </a:tabLst>
            </a:pPr>
            <a:r>
              <a:rPr lang="en-US" altLang="en-US"/>
              <a:t>		symbol table</a:t>
            </a:r>
          </a:p>
          <a:p>
            <a:pPr>
              <a:lnSpc>
                <a:spcPct val="90000"/>
              </a:lnSpc>
              <a:buFont typeface="Monotype Sorts" pitchFamily="-84" charset="2"/>
              <a:buNone/>
              <a:tabLst>
                <a:tab pos="1831975" algn="l"/>
              </a:tabLst>
            </a:pPr>
            <a:r>
              <a:rPr lang="en-US" altLang="en-US"/>
              <a:t>		arrays</a:t>
            </a:r>
          </a:p>
        </p:txBody>
      </p:sp>
    </p:spTree>
    <p:extLst>
      <p:ext uri="{BB962C8B-B14F-4D97-AF65-F5344CB8AC3E}">
        <p14:creationId xmlns:p14="http://schemas.microsoft.com/office/powerpoint/2010/main" val="32864582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F54EBA82-F664-8F56-5226-D78C07582C0C}"/>
              </a:ext>
            </a:extLst>
          </p:cNvPr>
          <p:cNvSpPr>
            <a:spLocks noGrp="1"/>
          </p:cNvSpPr>
          <p:nvPr>
            <p:ph type="title"/>
          </p:nvPr>
        </p:nvSpPr>
        <p:spPr>
          <a:xfrm>
            <a:off x="2044700" y="163513"/>
            <a:ext cx="8229600" cy="576262"/>
          </a:xfrm>
        </p:spPr>
        <p:txBody>
          <a:bodyPr/>
          <a:lstStyle/>
          <a:p>
            <a:r>
              <a:rPr lang="en-US" altLang="en-US"/>
              <a:t>Demand Paging Optimizations</a:t>
            </a:r>
          </a:p>
        </p:txBody>
      </p:sp>
      <p:sp>
        <p:nvSpPr>
          <p:cNvPr id="24579" name="Content Placeholder 2">
            <a:extLst>
              <a:ext uri="{FF2B5EF4-FFF2-40B4-BE49-F238E27FC236}">
                <a16:creationId xmlns:a16="http://schemas.microsoft.com/office/drawing/2014/main" id="{E3B86778-81B8-6A8F-2EF2-F44D113DAE4B}"/>
              </a:ext>
            </a:extLst>
          </p:cNvPr>
          <p:cNvSpPr>
            <a:spLocks noGrp="1"/>
          </p:cNvSpPr>
          <p:nvPr>
            <p:ph idx="1"/>
          </p:nvPr>
        </p:nvSpPr>
        <p:spPr>
          <a:xfrm>
            <a:off x="2330450" y="1028700"/>
            <a:ext cx="7575550" cy="5232400"/>
          </a:xfrm>
        </p:spPr>
        <p:txBody>
          <a:bodyPr/>
          <a:lstStyle/>
          <a:p>
            <a:r>
              <a:rPr lang="en-US" altLang="en-US" sz="1600"/>
              <a:t>Swap space I/O faster than file system I/O even if on the same device</a:t>
            </a:r>
          </a:p>
          <a:p>
            <a:pPr lvl="1"/>
            <a:r>
              <a:rPr lang="en-US" altLang="en-US" sz="1600"/>
              <a:t>Swap allocated in larger chunks, less management needed than file system</a:t>
            </a:r>
          </a:p>
          <a:p>
            <a:r>
              <a:rPr lang="en-US" altLang="en-US" sz="1600"/>
              <a:t>Copy entire process image to swap space at process load time</a:t>
            </a:r>
          </a:p>
          <a:p>
            <a:pPr lvl="1"/>
            <a:r>
              <a:rPr lang="en-US" altLang="en-US" sz="1600"/>
              <a:t>Then page in and out of swap space</a:t>
            </a:r>
          </a:p>
          <a:p>
            <a:pPr lvl="1"/>
            <a:r>
              <a:rPr lang="en-US" altLang="en-US" sz="1600"/>
              <a:t>Used in older BSD Unix</a:t>
            </a:r>
          </a:p>
          <a:p>
            <a:r>
              <a:rPr lang="en-US" altLang="en-US" sz="1600"/>
              <a:t>Demand page in from program binary on disk, but discard rather than paging out when freeing frame</a:t>
            </a:r>
          </a:p>
          <a:p>
            <a:pPr lvl="1"/>
            <a:r>
              <a:rPr lang="en-US" altLang="en-US" sz="1600"/>
              <a:t>Used in Solaris and current BSD</a:t>
            </a:r>
          </a:p>
          <a:p>
            <a:pPr lvl="1"/>
            <a:r>
              <a:rPr lang="en-US" altLang="en-US" sz="1600"/>
              <a:t>Still need to write to swap space</a:t>
            </a:r>
          </a:p>
          <a:p>
            <a:pPr lvl="2"/>
            <a:r>
              <a:rPr lang="en-US" altLang="en-US" sz="1600"/>
              <a:t>Pages not associated with a file (like stack and heap) – </a:t>
            </a:r>
            <a:r>
              <a:rPr lang="en-US" altLang="en-US" sz="1600" b="1">
                <a:solidFill>
                  <a:srgbClr val="3366FF"/>
                </a:solidFill>
              </a:rPr>
              <a:t>anonymous</a:t>
            </a:r>
            <a:r>
              <a:rPr lang="en-US" altLang="en-US" sz="1600"/>
              <a:t> </a:t>
            </a:r>
            <a:r>
              <a:rPr lang="en-US" altLang="en-US" sz="1600" b="1">
                <a:solidFill>
                  <a:srgbClr val="3366FF"/>
                </a:solidFill>
              </a:rPr>
              <a:t>memory</a:t>
            </a:r>
          </a:p>
          <a:p>
            <a:pPr lvl="2"/>
            <a:r>
              <a:rPr lang="en-US" altLang="en-US" sz="1600"/>
              <a:t>Pages modified in memory but not yet written back to the file system</a:t>
            </a:r>
          </a:p>
          <a:p>
            <a:r>
              <a:rPr lang="en-US" altLang="en-US" sz="1600"/>
              <a:t>Mobile systems</a:t>
            </a:r>
          </a:p>
          <a:p>
            <a:pPr lvl="1"/>
            <a:r>
              <a:rPr lang="en-US" altLang="en-US" sz="1600"/>
              <a:t>Typically don’t support swapping</a:t>
            </a:r>
          </a:p>
          <a:p>
            <a:pPr lvl="1"/>
            <a:r>
              <a:rPr lang="en-US" altLang="en-US" sz="1600"/>
              <a:t>Instead, demand page from file system and reclaim read-only pages (such as code)</a:t>
            </a:r>
          </a:p>
        </p:txBody>
      </p:sp>
    </p:spTree>
    <p:extLst>
      <p:ext uri="{BB962C8B-B14F-4D97-AF65-F5344CB8AC3E}">
        <p14:creationId xmlns:p14="http://schemas.microsoft.com/office/powerpoint/2010/main" val="7976424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5A12C482-E258-CD56-177F-1119AFFE5909}"/>
              </a:ext>
            </a:extLst>
          </p:cNvPr>
          <p:cNvSpPr>
            <a:spLocks noGrp="1" noChangeArrowheads="1"/>
          </p:cNvSpPr>
          <p:nvPr>
            <p:ph type="title"/>
          </p:nvPr>
        </p:nvSpPr>
        <p:spPr>
          <a:xfrm>
            <a:off x="1981200" y="125413"/>
            <a:ext cx="8229600" cy="576262"/>
          </a:xfrm>
        </p:spPr>
        <p:txBody>
          <a:bodyPr/>
          <a:lstStyle/>
          <a:p>
            <a:pPr eaLnBrk="1" hangingPunct="1"/>
            <a:r>
              <a:rPr lang="en-US" altLang="en-US"/>
              <a:t>Copy-on-Write</a:t>
            </a:r>
          </a:p>
        </p:txBody>
      </p:sp>
      <p:sp>
        <p:nvSpPr>
          <p:cNvPr id="25603" name="Rectangle 3">
            <a:extLst>
              <a:ext uri="{FF2B5EF4-FFF2-40B4-BE49-F238E27FC236}">
                <a16:creationId xmlns:a16="http://schemas.microsoft.com/office/drawing/2014/main" id="{F294FA9D-BAFB-D7E7-0117-2E3DF2040210}"/>
              </a:ext>
            </a:extLst>
          </p:cNvPr>
          <p:cNvSpPr>
            <a:spLocks noGrp="1" noChangeArrowheads="1"/>
          </p:cNvSpPr>
          <p:nvPr>
            <p:ph type="body" idx="1"/>
          </p:nvPr>
        </p:nvSpPr>
        <p:spPr>
          <a:xfrm>
            <a:off x="2393950" y="1106489"/>
            <a:ext cx="7334250" cy="4530725"/>
          </a:xfrm>
        </p:spPr>
        <p:txBody>
          <a:bodyPr/>
          <a:lstStyle/>
          <a:p>
            <a:r>
              <a:rPr lang="en-US" altLang="en-US" sz="1600" b="1">
                <a:solidFill>
                  <a:srgbClr val="3366FF"/>
                </a:solidFill>
              </a:rPr>
              <a:t>Copy-on-Write </a:t>
            </a:r>
            <a:r>
              <a:rPr lang="en-US" altLang="en-US" sz="1600"/>
              <a:t>(COW) allows both parent and child processes to initially </a:t>
            </a:r>
            <a:r>
              <a:rPr lang="en-US" altLang="en-US" sz="1600" b="1" i="1"/>
              <a:t>share</a:t>
            </a:r>
            <a:r>
              <a:rPr lang="en-US" altLang="en-US" sz="1600"/>
              <a:t> the same pages in memory</a:t>
            </a:r>
          </a:p>
          <a:p>
            <a:pPr lvl="1"/>
            <a:r>
              <a:rPr lang="en-US" altLang="en-US" sz="1600"/>
              <a:t>If either process modifies a shared page, only then is the page copied</a:t>
            </a:r>
          </a:p>
          <a:p>
            <a:r>
              <a:rPr lang="en-US" altLang="en-US" sz="1600"/>
              <a:t>COW allows more efficient process creation as only modified pages are copied</a:t>
            </a:r>
          </a:p>
          <a:p>
            <a:r>
              <a:rPr lang="en-US" altLang="en-US" sz="1600"/>
              <a:t>In general, free pages are allocated from a </a:t>
            </a:r>
            <a:r>
              <a:rPr lang="en-US" altLang="en-US" sz="1600" b="1">
                <a:solidFill>
                  <a:srgbClr val="3366FF"/>
                </a:solidFill>
              </a:rPr>
              <a:t>pool</a:t>
            </a:r>
            <a:r>
              <a:rPr lang="en-US" altLang="en-US" sz="1600">
                <a:solidFill>
                  <a:srgbClr val="3366FF"/>
                </a:solidFill>
              </a:rPr>
              <a:t> </a:t>
            </a:r>
            <a:r>
              <a:rPr lang="en-US" altLang="en-US" sz="1600"/>
              <a:t>of </a:t>
            </a:r>
            <a:r>
              <a:rPr lang="en-US" altLang="en-US" sz="1600" b="1">
                <a:solidFill>
                  <a:srgbClr val="3366FF"/>
                </a:solidFill>
              </a:rPr>
              <a:t>zero-fill-on-demand </a:t>
            </a:r>
            <a:r>
              <a:rPr lang="en-US" altLang="en-US" sz="1600"/>
              <a:t>pages</a:t>
            </a:r>
          </a:p>
          <a:p>
            <a:pPr lvl="1"/>
            <a:r>
              <a:rPr lang="en-US" altLang="en-US" sz="1600"/>
              <a:t>Pool should always have free frames for fast demand page execution</a:t>
            </a:r>
          </a:p>
          <a:p>
            <a:pPr lvl="2"/>
            <a:r>
              <a:rPr lang="en-US" altLang="en-US" sz="1600"/>
              <a:t>Don’t want to have to free a frame as well as other processing on page fault</a:t>
            </a:r>
          </a:p>
          <a:p>
            <a:pPr lvl="1"/>
            <a:r>
              <a:rPr lang="en-US" altLang="en-US" sz="1600"/>
              <a:t>Why zero-out a page before allocating it?</a:t>
            </a:r>
          </a:p>
          <a:p>
            <a:r>
              <a:rPr lang="en-US" altLang="en-US" sz="1600">
                <a:latin typeface="Courier New" panose="02070309020205020404" pitchFamily="49" charset="0"/>
                <a:cs typeface="Courier New" panose="02070309020205020404" pitchFamily="49" charset="0"/>
              </a:rPr>
              <a:t>vfork()</a:t>
            </a:r>
            <a:r>
              <a:rPr lang="en-US" altLang="en-US" sz="1600"/>
              <a:t> variation on </a:t>
            </a:r>
            <a:r>
              <a:rPr lang="en-US" altLang="en-US" sz="1600">
                <a:latin typeface="Courier New" panose="02070309020205020404" pitchFamily="49" charset="0"/>
                <a:cs typeface="Courier New" panose="02070309020205020404" pitchFamily="49" charset="0"/>
              </a:rPr>
              <a:t>fork() </a:t>
            </a:r>
            <a:r>
              <a:rPr lang="en-US" altLang="en-US" sz="1600"/>
              <a:t>system call has parent suspend and child using copy-on-write address space of parent</a:t>
            </a:r>
          </a:p>
          <a:p>
            <a:pPr lvl="1"/>
            <a:r>
              <a:rPr lang="en-US" altLang="en-US" sz="1600"/>
              <a:t>Designed to have child call </a:t>
            </a:r>
            <a:r>
              <a:rPr lang="en-US" altLang="en-US" sz="1600">
                <a:latin typeface="Courier New" panose="02070309020205020404" pitchFamily="49" charset="0"/>
                <a:cs typeface="Courier New" panose="02070309020205020404" pitchFamily="49" charset="0"/>
              </a:rPr>
              <a:t>exec()</a:t>
            </a:r>
          </a:p>
          <a:p>
            <a:pPr lvl="1"/>
            <a:r>
              <a:rPr lang="en-US" altLang="en-US" sz="1600"/>
              <a:t>Very efficient</a:t>
            </a:r>
          </a:p>
        </p:txBody>
      </p:sp>
    </p:spTree>
    <p:extLst>
      <p:ext uri="{BB962C8B-B14F-4D97-AF65-F5344CB8AC3E}">
        <p14:creationId xmlns:p14="http://schemas.microsoft.com/office/powerpoint/2010/main" val="7800516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A3ECF350-BB9D-6CB6-4415-0C23F133F768}"/>
              </a:ext>
            </a:extLst>
          </p:cNvPr>
          <p:cNvSpPr>
            <a:spLocks noGrp="1" noChangeArrowheads="1"/>
          </p:cNvSpPr>
          <p:nvPr>
            <p:ph type="title"/>
          </p:nvPr>
        </p:nvSpPr>
        <p:spPr>
          <a:xfrm>
            <a:off x="2508250" y="227013"/>
            <a:ext cx="7791450" cy="576262"/>
          </a:xfrm>
        </p:spPr>
        <p:txBody>
          <a:bodyPr/>
          <a:lstStyle/>
          <a:p>
            <a:pPr eaLnBrk="1" hangingPunct="1"/>
            <a:r>
              <a:rPr lang="en-US" altLang="en-US"/>
              <a:t>Before Process 1 Modifies Page C</a:t>
            </a:r>
          </a:p>
        </p:txBody>
      </p:sp>
      <p:pic>
        <p:nvPicPr>
          <p:cNvPr id="26627" name="Picture 4" descr="9">
            <a:extLst>
              <a:ext uri="{FF2B5EF4-FFF2-40B4-BE49-F238E27FC236}">
                <a16:creationId xmlns:a16="http://schemas.microsoft.com/office/drawing/2014/main" id="{4A75FE10-FB90-A6D6-AD86-E35A17DDC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6701" y="1354138"/>
            <a:ext cx="7339013"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20060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E853D20E-CB13-6BD9-771C-1B6A31C8DF39}"/>
              </a:ext>
            </a:extLst>
          </p:cNvPr>
          <p:cNvSpPr>
            <a:spLocks noGrp="1" noChangeArrowheads="1"/>
          </p:cNvSpPr>
          <p:nvPr>
            <p:ph type="title"/>
          </p:nvPr>
        </p:nvSpPr>
        <p:spPr>
          <a:xfrm>
            <a:off x="2413000" y="138113"/>
            <a:ext cx="7810500" cy="576262"/>
          </a:xfrm>
        </p:spPr>
        <p:txBody>
          <a:bodyPr/>
          <a:lstStyle/>
          <a:p>
            <a:pPr eaLnBrk="1" hangingPunct="1"/>
            <a:r>
              <a:rPr lang="en-US" altLang="en-US"/>
              <a:t>After Process 1 Modifies Page C</a:t>
            </a:r>
          </a:p>
        </p:txBody>
      </p:sp>
      <p:pic>
        <p:nvPicPr>
          <p:cNvPr id="27651" name="Picture 4" descr="9">
            <a:extLst>
              <a:ext uri="{FF2B5EF4-FFF2-40B4-BE49-F238E27FC236}">
                <a16:creationId xmlns:a16="http://schemas.microsoft.com/office/drawing/2014/main" id="{415E0B88-E2AD-389C-AA1A-B43ED0008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301" y="1319213"/>
            <a:ext cx="6403975" cy="29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00856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06D1C52-8D1B-E923-1DB8-A4CB1E18CB06}"/>
              </a:ext>
            </a:extLst>
          </p:cNvPr>
          <p:cNvSpPr>
            <a:spLocks noGrp="1" noChangeArrowheads="1"/>
          </p:cNvSpPr>
          <p:nvPr>
            <p:ph type="title"/>
          </p:nvPr>
        </p:nvSpPr>
        <p:spPr>
          <a:xfrm>
            <a:off x="2655889" y="144463"/>
            <a:ext cx="7869237" cy="576262"/>
          </a:xfrm>
        </p:spPr>
        <p:txBody>
          <a:bodyPr/>
          <a:lstStyle/>
          <a:p>
            <a:pPr eaLnBrk="1" hangingPunct="1"/>
            <a:r>
              <a:rPr lang="en-US" altLang="en-US" sz="2800"/>
              <a:t>What Happens if There is no Free Frame?</a:t>
            </a:r>
          </a:p>
        </p:txBody>
      </p:sp>
      <p:sp>
        <p:nvSpPr>
          <p:cNvPr id="28675" name="Rectangle 3">
            <a:extLst>
              <a:ext uri="{FF2B5EF4-FFF2-40B4-BE49-F238E27FC236}">
                <a16:creationId xmlns:a16="http://schemas.microsoft.com/office/drawing/2014/main" id="{A94967FF-ED59-3131-241A-29B48C6B6D0A}"/>
              </a:ext>
            </a:extLst>
          </p:cNvPr>
          <p:cNvSpPr>
            <a:spLocks noGrp="1" noChangeArrowheads="1"/>
          </p:cNvSpPr>
          <p:nvPr>
            <p:ph type="body" idx="1"/>
          </p:nvPr>
        </p:nvSpPr>
        <p:spPr>
          <a:xfrm>
            <a:off x="2376488" y="1133476"/>
            <a:ext cx="7300912" cy="4511675"/>
          </a:xfrm>
        </p:spPr>
        <p:txBody>
          <a:bodyPr/>
          <a:lstStyle/>
          <a:p>
            <a:r>
              <a:rPr lang="en-US" altLang="en-US"/>
              <a:t>Used up by process pages</a:t>
            </a:r>
          </a:p>
          <a:p>
            <a:r>
              <a:rPr lang="en-US" altLang="en-US"/>
              <a:t>Also in demand from the kernel, I/O buffers, etc</a:t>
            </a:r>
          </a:p>
          <a:p>
            <a:r>
              <a:rPr lang="en-US" altLang="en-US"/>
              <a:t>How much to allocate to each?</a:t>
            </a:r>
          </a:p>
          <a:p>
            <a:r>
              <a:rPr lang="en-US" altLang="en-US"/>
              <a:t>Page replacement – find some page in memory, but not really in use, page it out</a:t>
            </a:r>
          </a:p>
          <a:p>
            <a:pPr lvl="1"/>
            <a:r>
              <a:rPr lang="en-US" altLang="en-US"/>
              <a:t>Algorithm – terminate? swap out? replace the page?</a:t>
            </a:r>
          </a:p>
          <a:p>
            <a:pPr lvl="1"/>
            <a:r>
              <a:rPr lang="en-US" altLang="en-US"/>
              <a:t>Performance – want an algorithm which will result in minimum number of page faults</a:t>
            </a:r>
          </a:p>
          <a:p>
            <a:r>
              <a:rPr lang="en-US" altLang="en-US"/>
              <a:t>Same page may be brought into memory several times</a:t>
            </a:r>
          </a:p>
          <a:p>
            <a:pPr>
              <a:buFont typeface="Monotype Sorts" pitchFamily="-84" charset="2"/>
              <a:buNone/>
            </a:pPr>
            <a:endParaRPr lang="en-US" altLang="en-US"/>
          </a:p>
        </p:txBody>
      </p:sp>
    </p:spTree>
    <p:extLst>
      <p:ext uri="{BB962C8B-B14F-4D97-AF65-F5344CB8AC3E}">
        <p14:creationId xmlns:p14="http://schemas.microsoft.com/office/powerpoint/2010/main" val="31736941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06B69-D7E0-928E-043F-09A6DF39C3CB}"/>
              </a:ext>
            </a:extLst>
          </p:cNvPr>
          <p:cNvSpPr>
            <a:spLocks noGrp="1"/>
          </p:cNvSpPr>
          <p:nvPr>
            <p:ph type="title"/>
          </p:nvPr>
        </p:nvSpPr>
        <p:spPr>
          <a:xfrm>
            <a:off x="561075" y="298641"/>
            <a:ext cx="11151499" cy="559572"/>
          </a:xfrm>
        </p:spPr>
        <p:txBody>
          <a:bodyPr wrap="square" lIns="0" tIns="18000" rIns="0" bIns="18000" anchor="ctr" anchorCtr="0">
            <a:spAutoFit/>
          </a:bodyPr>
          <a:lstStyle/>
          <a:p>
            <a:r>
              <a:rPr lang="en-US" sz="3400" noProof="0" dirty="0"/>
              <a:t>Page Replacement</a:t>
            </a:r>
          </a:p>
        </p:txBody>
      </p:sp>
      <p:sp>
        <p:nvSpPr>
          <p:cNvPr id="4" name="Content Placeholder 3">
            <a:extLst>
              <a:ext uri="{FF2B5EF4-FFF2-40B4-BE49-F238E27FC236}">
                <a16:creationId xmlns:a16="http://schemas.microsoft.com/office/drawing/2014/main" id="{0D9878A0-082B-0AC6-120B-C41BD228A66F}"/>
              </a:ext>
            </a:extLst>
          </p:cNvPr>
          <p:cNvSpPr>
            <a:spLocks noGrp="1"/>
          </p:cNvSpPr>
          <p:nvPr>
            <p:ph sz="quarter" idx="14"/>
          </p:nvPr>
        </p:nvSpPr>
        <p:spPr>
          <a:xfrm>
            <a:off x="552450" y="987631"/>
            <a:ext cx="11151500" cy="3283394"/>
          </a:xfrm>
        </p:spPr>
        <p:txBody>
          <a:bodyPr wrap="square" lIns="0" tIns="18000" rIns="0" bIns="18000" anchor="ctr" anchorCtr="0">
            <a:spAutoFit/>
          </a:bodyPr>
          <a:lstStyle/>
          <a:p>
            <a:pPr marL="342900" indent="-342900">
              <a:spcBef>
                <a:spcPts val="600"/>
              </a:spcBef>
            </a:pPr>
            <a:r>
              <a:rPr lang="en-US" sz="2800" noProof="0" dirty="0"/>
              <a:t>Computer might use more virtual memory than it has physical memory</a:t>
            </a:r>
          </a:p>
          <a:p>
            <a:pPr marL="342900" indent="-342900">
              <a:spcBef>
                <a:spcPts val="600"/>
              </a:spcBef>
            </a:pPr>
            <a:r>
              <a:rPr lang="en-US" sz="2800" noProof="0" dirty="0"/>
              <a:t>Paging creates the illusion of unlimited memory available to user processes</a:t>
            </a:r>
          </a:p>
          <a:p>
            <a:pPr marL="342900" indent="-342900">
              <a:spcBef>
                <a:spcPts val="600"/>
              </a:spcBef>
            </a:pPr>
            <a:r>
              <a:rPr lang="en-US" sz="2800" noProof="0" dirty="0"/>
              <a:t>When a logical page is not in memory (swapped out to a file/partition), the </a:t>
            </a:r>
            <a:r>
              <a:rPr lang="en-US" sz="2800" spc="-300" noProof="0" dirty="0"/>
              <a:t>O </a:t>
            </a:r>
            <a:r>
              <a:rPr lang="en-US" sz="2800" noProof="0" dirty="0"/>
              <a:t>S has to page it in on a page fault</a:t>
            </a:r>
          </a:p>
          <a:p>
            <a:pPr marL="342900" indent="-342900">
              <a:spcBef>
                <a:spcPts val="600"/>
              </a:spcBef>
            </a:pPr>
            <a:r>
              <a:rPr lang="en-US" sz="2800" noProof="0" dirty="0"/>
              <a:t>Swapping out: direct or indirect reclaim</a:t>
            </a:r>
          </a:p>
        </p:txBody>
      </p:sp>
      <p:sp>
        <p:nvSpPr>
          <p:cNvPr id="6" name="Content Placeholder 5">
            <a:extLst>
              <a:ext uri="{FF2B5EF4-FFF2-40B4-BE49-F238E27FC236}">
                <a16:creationId xmlns:a16="http://schemas.microsoft.com/office/drawing/2014/main" id="{9C23AFA5-A930-CEEE-B4F1-EB38CC3F19E8}"/>
              </a:ext>
            </a:extLst>
          </p:cNvPr>
          <p:cNvSpPr>
            <a:spLocks noGrp="1"/>
          </p:cNvSpPr>
          <p:nvPr>
            <p:ph sz="quarter" idx="16"/>
          </p:nvPr>
        </p:nvSpPr>
        <p:spPr>
          <a:xfrm>
            <a:off x="552450" y="4307436"/>
            <a:ext cx="7282703" cy="467239"/>
          </a:xfrm>
        </p:spPr>
        <p:txBody>
          <a:bodyPr wrap="square" lIns="0" tIns="18000" rIns="0" bIns="18000" anchor="ctr" anchorCtr="0">
            <a:spAutoFit/>
          </a:bodyPr>
          <a:lstStyle/>
          <a:p>
            <a:pPr marL="342900" indent="-342900"/>
            <a:r>
              <a:rPr lang="en-US" sz="2800" noProof="0" dirty="0"/>
              <a:t>Another logical page has to be swapped out</a:t>
            </a:r>
          </a:p>
        </p:txBody>
      </p:sp>
      <p:graphicFrame>
        <p:nvGraphicFramePr>
          <p:cNvPr id="11" name="Object 10" descr="Implies.">
            <a:extLst>
              <a:ext uri="{FF2B5EF4-FFF2-40B4-BE49-F238E27FC236}">
                <a16:creationId xmlns:a16="http://schemas.microsoft.com/office/drawing/2014/main" id="{3EC0E6ED-A43D-D186-0AFC-8B70542F606B}"/>
              </a:ext>
            </a:extLst>
          </p:cNvPr>
          <p:cNvGraphicFramePr>
            <a:graphicFrameLocks noChangeAspect="1"/>
          </p:cNvGraphicFramePr>
          <p:nvPr>
            <p:extLst>
              <p:ext uri="{D42A27DB-BD31-4B8C-83A1-F6EECF244321}">
                <p14:modId xmlns:p14="http://schemas.microsoft.com/office/powerpoint/2010/main" val="287587910"/>
              </p:ext>
            </p:extLst>
          </p:nvPr>
        </p:nvGraphicFramePr>
        <p:xfrm>
          <a:off x="7932645" y="4427538"/>
          <a:ext cx="508000" cy="301625"/>
        </p:xfrm>
        <a:graphic>
          <a:graphicData uri="http://schemas.openxmlformats.org/presentationml/2006/ole">
            <mc:AlternateContent xmlns:mc="http://schemas.openxmlformats.org/markup-compatibility/2006">
              <mc:Choice xmlns:v="urn:schemas-microsoft-com:vml" Requires="v">
                <p:oleObj name="Equation" r:id="rId3" imgW="190440" imgH="152280" progId="Equation.DSMT4">
                  <p:embed/>
                </p:oleObj>
              </mc:Choice>
              <mc:Fallback>
                <p:oleObj name="Equation" r:id="rId3" imgW="190440" imgH="152280" progId="Equation.DSMT4">
                  <p:embed/>
                  <p:pic>
                    <p:nvPicPr>
                      <p:cNvPr id="11" name="Object 10" descr="A right headed arrow. ">
                        <a:extLst>
                          <a:ext uri="{FF2B5EF4-FFF2-40B4-BE49-F238E27FC236}">
                            <a16:creationId xmlns:a16="http://schemas.microsoft.com/office/drawing/2014/main" id="{3EC0E6ED-A43D-D186-0AFC-8B70542F606B}"/>
                          </a:ext>
                        </a:extLst>
                      </p:cNvPr>
                      <p:cNvPicPr/>
                      <p:nvPr/>
                    </p:nvPicPr>
                    <p:blipFill>
                      <a:blip r:embed="rId4"/>
                      <a:stretch>
                        <a:fillRect/>
                      </a:stretch>
                    </p:blipFill>
                    <p:spPr>
                      <a:xfrm>
                        <a:off x="7932645" y="4427538"/>
                        <a:ext cx="508000" cy="301625"/>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D146EBA3-F790-9327-2C4F-E41FA4CE72EE}"/>
              </a:ext>
            </a:extLst>
          </p:cNvPr>
          <p:cNvSpPr>
            <a:spLocks noGrp="1"/>
          </p:cNvSpPr>
          <p:nvPr>
            <p:ph sz="quarter" idx="17"/>
          </p:nvPr>
        </p:nvSpPr>
        <p:spPr>
          <a:xfrm>
            <a:off x="8490467" y="4307435"/>
            <a:ext cx="1119653" cy="467239"/>
          </a:xfrm>
        </p:spPr>
        <p:txBody>
          <a:bodyPr wrap="square" lIns="0" tIns="18000" rIns="0" bIns="18000" anchor="ctr" anchorCtr="0">
            <a:spAutoFit/>
          </a:bodyPr>
          <a:lstStyle/>
          <a:p>
            <a:pPr marL="0" indent="0">
              <a:spcBef>
                <a:spcPts val="200"/>
              </a:spcBef>
              <a:buNone/>
            </a:pPr>
            <a:r>
              <a:rPr lang="en-US" sz="2800" i="1" noProof="0" dirty="0"/>
              <a:t>which?</a:t>
            </a:r>
          </a:p>
        </p:txBody>
      </p:sp>
    </p:spTree>
    <p:extLst>
      <p:ext uri="{BB962C8B-B14F-4D97-AF65-F5344CB8AC3E}">
        <p14:creationId xmlns:p14="http://schemas.microsoft.com/office/powerpoint/2010/main" val="21505879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40063097-E14A-FCD7-40A6-F4E20C5650C4}"/>
              </a:ext>
            </a:extLst>
          </p:cNvPr>
          <p:cNvSpPr>
            <a:spLocks noGrp="1" noChangeArrowheads="1"/>
          </p:cNvSpPr>
          <p:nvPr>
            <p:ph type="title"/>
          </p:nvPr>
        </p:nvSpPr>
        <p:spPr>
          <a:xfrm>
            <a:off x="2517776" y="188913"/>
            <a:ext cx="7693025" cy="576262"/>
          </a:xfrm>
        </p:spPr>
        <p:txBody>
          <a:bodyPr/>
          <a:lstStyle/>
          <a:p>
            <a:pPr eaLnBrk="1" hangingPunct="1"/>
            <a:r>
              <a:rPr lang="en-US" altLang="en-US"/>
              <a:t>Need For Page Replacement</a:t>
            </a:r>
          </a:p>
        </p:txBody>
      </p:sp>
      <p:pic>
        <p:nvPicPr>
          <p:cNvPr id="30723" name="Picture 4" descr="9">
            <a:extLst>
              <a:ext uri="{FF2B5EF4-FFF2-40B4-BE49-F238E27FC236}">
                <a16:creationId xmlns:a16="http://schemas.microsoft.com/office/drawing/2014/main" id="{97F078B3-9EB9-2836-D9F1-2F76BC153D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1200" y="1192214"/>
            <a:ext cx="6192838" cy="451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72269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E3ECA298-BB94-F8C6-1498-D8020010224F}"/>
              </a:ext>
            </a:extLst>
          </p:cNvPr>
          <p:cNvSpPr>
            <a:spLocks noGrp="1" noChangeArrowheads="1"/>
          </p:cNvSpPr>
          <p:nvPr>
            <p:ph type="title"/>
          </p:nvPr>
        </p:nvSpPr>
        <p:spPr>
          <a:xfrm>
            <a:off x="2603500" y="163513"/>
            <a:ext cx="7607300" cy="576262"/>
          </a:xfrm>
        </p:spPr>
        <p:txBody>
          <a:bodyPr/>
          <a:lstStyle/>
          <a:p>
            <a:pPr eaLnBrk="1" hangingPunct="1"/>
            <a:r>
              <a:rPr lang="en-US" altLang="en-US"/>
              <a:t>Basic Page Replacement</a:t>
            </a:r>
          </a:p>
        </p:txBody>
      </p:sp>
      <p:sp>
        <p:nvSpPr>
          <p:cNvPr id="31747" name="Rectangle 3">
            <a:extLst>
              <a:ext uri="{FF2B5EF4-FFF2-40B4-BE49-F238E27FC236}">
                <a16:creationId xmlns:a16="http://schemas.microsoft.com/office/drawing/2014/main" id="{BDDDBAA1-41C8-C03B-8124-6CD7395A30BD}"/>
              </a:ext>
            </a:extLst>
          </p:cNvPr>
          <p:cNvSpPr>
            <a:spLocks noGrp="1" noChangeArrowheads="1"/>
          </p:cNvSpPr>
          <p:nvPr>
            <p:ph type="body" idx="1"/>
          </p:nvPr>
        </p:nvSpPr>
        <p:spPr>
          <a:xfrm>
            <a:off x="2432050" y="1122363"/>
            <a:ext cx="7653338" cy="4457700"/>
          </a:xfrm>
        </p:spPr>
        <p:txBody>
          <a:bodyPr/>
          <a:lstStyle/>
          <a:p>
            <a:pPr marL="379413" indent="-379413">
              <a:buFont typeface="Monotype Sorts" pitchFamily="-84" charset="2"/>
              <a:buAutoNum type="arabicPeriod"/>
            </a:pPr>
            <a:r>
              <a:rPr lang="en-US" altLang="en-US"/>
              <a:t>Find the location of the desired page on disk</a:t>
            </a:r>
            <a:br>
              <a:rPr lang="en-US" altLang="en-US"/>
            </a:br>
            <a:endParaRPr lang="en-US" altLang="en-US"/>
          </a:p>
          <a:p>
            <a:pPr marL="379413" indent="-379413">
              <a:buFont typeface="Monotype Sorts" pitchFamily="-84" charset="2"/>
              <a:buAutoNum type="arabicPeriod"/>
            </a:pPr>
            <a:r>
              <a:rPr lang="en-US" altLang="en-US"/>
              <a:t>Find a free frame:</a:t>
            </a:r>
            <a:br>
              <a:rPr lang="en-US" altLang="en-US"/>
            </a:br>
            <a:r>
              <a:rPr lang="en-US" altLang="en-US"/>
              <a:t>   -  If there is a free frame, use it</a:t>
            </a:r>
            <a:br>
              <a:rPr lang="en-US" altLang="en-US"/>
            </a:br>
            <a:r>
              <a:rPr lang="en-US" altLang="en-US"/>
              <a:t>   -  If there is no free frame, use a page replacement algorithm to select a </a:t>
            </a:r>
            <a:r>
              <a:rPr lang="en-US" altLang="en-US" b="1">
                <a:solidFill>
                  <a:srgbClr val="3366FF"/>
                </a:solidFill>
              </a:rPr>
              <a:t>victim</a:t>
            </a:r>
            <a:r>
              <a:rPr lang="en-US" altLang="en-US">
                <a:solidFill>
                  <a:srgbClr val="3366FF"/>
                </a:solidFill>
              </a:rPr>
              <a:t> </a:t>
            </a:r>
            <a:r>
              <a:rPr lang="en-US" altLang="en-US" b="1">
                <a:solidFill>
                  <a:srgbClr val="3366FF"/>
                </a:solidFill>
              </a:rPr>
              <a:t>frame</a:t>
            </a:r>
            <a:br>
              <a:rPr lang="en-US" altLang="en-US" b="1">
                <a:solidFill>
                  <a:srgbClr val="3366FF"/>
                </a:solidFill>
              </a:rPr>
            </a:br>
            <a:r>
              <a:rPr lang="en-US" altLang="en-US" b="1">
                <a:solidFill>
                  <a:srgbClr val="3366FF"/>
                </a:solidFill>
              </a:rPr>
              <a:t>	- </a:t>
            </a:r>
            <a:r>
              <a:rPr lang="en-US" altLang="en-US"/>
              <a:t>Write victim frame to disk if dirty</a:t>
            </a:r>
            <a:br>
              <a:rPr lang="en-US" altLang="en-US"/>
            </a:br>
            <a:endParaRPr lang="en-US" altLang="en-US"/>
          </a:p>
          <a:p>
            <a:pPr marL="379413" indent="-379413">
              <a:buFont typeface="Monotype Sorts" pitchFamily="-84" charset="2"/>
              <a:buAutoNum type="arabicPeriod"/>
            </a:pPr>
            <a:r>
              <a:rPr lang="en-US" altLang="en-US"/>
              <a:t>Bring  the desired page into the (newly) free frame; update the page and frame tables</a:t>
            </a:r>
            <a:br>
              <a:rPr lang="en-US" altLang="en-US"/>
            </a:br>
            <a:endParaRPr lang="en-US" altLang="en-US"/>
          </a:p>
          <a:p>
            <a:pPr marL="379413" indent="-379413">
              <a:buFont typeface="Monotype Sorts" pitchFamily="-84" charset="2"/>
              <a:buAutoNum type="arabicPeriod"/>
            </a:pPr>
            <a:r>
              <a:rPr lang="en-US" altLang="en-US"/>
              <a:t>Continue the process by restarting the instruction that caused the trap</a:t>
            </a:r>
          </a:p>
          <a:p>
            <a:pPr marL="379413" indent="-379413">
              <a:buFont typeface="Monotype Sorts" pitchFamily="-84" charset="2"/>
              <a:buAutoNum type="arabicPeriod"/>
            </a:pPr>
            <a:endParaRPr lang="en-US" altLang="en-US"/>
          </a:p>
          <a:p>
            <a:pPr marL="379413" indent="-379413">
              <a:buFont typeface="Monotype Sorts" pitchFamily="-84" charset="2"/>
              <a:buNone/>
            </a:pPr>
            <a:r>
              <a:rPr lang="en-US" altLang="en-US"/>
              <a:t>Note now potentially 2 page transfers for page fault – increasing EAT</a:t>
            </a:r>
          </a:p>
        </p:txBody>
      </p:sp>
    </p:spTree>
    <p:extLst>
      <p:ext uri="{BB962C8B-B14F-4D97-AF65-F5344CB8AC3E}">
        <p14:creationId xmlns:p14="http://schemas.microsoft.com/office/powerpoint/2010/main" val="12334988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17F518A7-FD17-EDBD-F114-76F12E294595}"/>
              </a:ext>
            </a:extLst>
          </p:cNvPr>
          <p:cNvSpPr>
            <a:spLocks noGrp="1" noChangeArrowheads="1"/>
          </p:cNvSpPr>
          <p:nvPr>
            <p:ph type="title"/>
          </p:nvPr>
        </p:nvSpPr>
        <p:spPr>
          <a:xfrm>
            <a:off x="2546350" y="176213"/>
            <a:ext cx="7664450" cy="576262"/>
          </a:xfrm>
        </p:spPr>
        <p:txBody>
          <a:bodyPr/>
          <a:lstStyle/>
          <a:p>
            <a:pPr eaLnBrk="1" hangingPunct="1"/>
            <a:r>
              <a:rPr lang="en-US" altLang="en-US"/>
              <a:t>Page Replacement</a:t>
            </a:r>
          </a:p>
        </p:txBody>
      </p:sp>
      <p:pic>
        <p:nvPicPr>
          <p:cNvPr id="32771" name="Picture 4" descr="9">
            <a:extLst>
              <a:ext uri="{FF2B5EF4-FFF2-40B4-BE49-F238E27FC236}">
                <a16:creationId xmlns:a16="http://schemas.microsoft.com/office/drawing/2014/main" id="{C61B5E91-6F7F-F290-E1F3-65FA943BBF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5500" y="1223964"/>
            <a:ext cx="6267450" cy="461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72110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04A695FA-6676-1F7B-A3CD-882D24DE763F}"/>
              </a:ext>
            </a:extLst>
          </p:cNvPr>
          <p:cNvSpPr>
            <a:spLocks noGrp="1" noChangeArrowheads="1"/>
          </p:cNvSpPr>
          <p:nvPr>
            <p:ph type="title"/>
          </p:nvPr>
        </p:nvSpPr>
        <p:spPr>
          <a:xfrm>
            <a:off x="2763838" y="163513"/>
            <a:ext cx="7675562" cy="576262"/>
          </a:xfrm>
        </p:spPr>
        <p:txBody>
          <a:bodyPr/>
          <a:lstStyle/>
          <a:p>
            <a:pPr eaLnBrk="1" hangingPunct="1"/>
            <a:r>
              <a:rPr lang="en-US" altLang="en-US" sz="2800"/>
              <a:t>Page and Frame Replacement Algorithms</a:t>
            </a:r>
          </a:p>
        </p:txBody>
      </p:sp>
      <p:sp>
        <p:nvSpPr>
          <p:cNvPr id="33795" name="Rectangle 3">
            <a:extLst>
              <a:ext uri="{FF2B5EF4-FFF2-40B4-BE49-F238E27FC236}">
                <a16:creationId xmlns:a16="http://schemas.microsoft.com/office/drawing/2014/main" id="{66C6CF3D-3EBC-A346-EE61-C08865F0DECD}"/>
              </a:ext>
            </a:extLst>
          </p:cNvPr>
          <p:cNvSpPr>
            <a:spLocks noGrp="1" noChangeArrowheads="1"/>
          </p:cNvSpPr>
          <p:nvPr>
            <p:ph type="body" idx="1"/>
          </p:nvPr>
        </p:nvSpPr>
        <p:spPr>
          <a:xfrm>
            <a:off x="2393950" y="1133476"/>
            <a:ext cx="7486650" cy="4899025"/>
          </a:xfrm>
        </p:spPr>
        <p:txBody>
          <a:bodyPr/>
          <a:lstStyle/>
          <a:p>
            <a:pPr>
              <a:tabLst>
                <a:tab pos="3144838" algn="ctr"/>
              </a:tabLst>
            </a:pPr>
            <a:r>
              <a:rPr lang="en-US" altLang="en-US" b="1">
                <a:solidFill>
                  <a:srgbClr val="3366FF"/>
                </a:solidFill>
              </a:rPr>
              <a:t>Frame-allocation algorithm </a:t>
            </a:r>
            <a:r>
              <a:rPr lang="en-US" altLang="en-US"/>
              <a:t>determines </a:t>
            </a:r>
          </a:p>
          <a:p>
            <a:pPr lvl="1">
              <a:tabLst>
                <a:tab pos="3144838" algn="ctr"/>
              </a:tabLst>
            </a:pPr>
            <a:r>
              <a:rPr lang="en-US" altLang="en-US"/>
              <a:t>How many frames to give each process</a:t>
            </a:r>
          </a:p>
          <a:p>
            <a:pPr lvl="1">
              <a:tabLst>
                <a:tab pos="3144838" algn="ctr"/>
              </a:tabLst>
            </a:pPr>
            <a:r>
              <a:rPr lang="en-US" altLang="en-US"/>
              <a:t>Which frames to replace</a:t>
            </a:r>
          </a:p>
          <a:p>
            <a:pPr>
              <a:tabLst>
                <a:tab pos="3144838" algn="ctr"/>
              </a:tabLst>
            </a:pPr>
            <a:r>
              <a:rPr lang="en-US" altLang="en-US" b="1">
                <a:solidFill>
                  <a:srgbClr val="3366FF"/>
                </a:solidFill>
              </a:rPr>
              <a:t>Page-replacement algorithm</a:t>
            </a:r>
          </a:p>
          <a:p>
            <a:pPr lvl="1">
              <a:tabLst>
                <a:tab pos="3144838" algn="ctr"/>
              </a:tabLst>
            </a:pPr>
            <a:r>
              <a:rPr lang="en-US" altLang="en-US"/>
              <a:t>Want lowest page-fault rate on both first access and re-access</a:t>
            </a:r>
          </a:p>
          <a:p>
            <a:pPr>
              <a:tabLst>
                <a:tab pos="3144838" algn="ctr"/>
              </a:tabLst>
            </a:pPr>
            <a:r>
              <a:rPr lang="en-US" altLang="en-US"/>
              <a:t>Evaluate algorithm by running it on a particular string of memory references (reference string) and computing the number of page faults on that string</a:t>
            </a:r>
          </a:p>
          <a:p>
            <a:pPr lvl="1">
              <a:tabLst>
                <a:tab pos="3144838" algn="ctr"/>
              </a:tabLst>
            </a:pPr>
            <a:r>
              <a:rPr lang="en-US" altLang="en-US"/>
              <a:t>String is just page numbers, not full addresses</a:t>
            </a:r>
          </a:p>
          <a:p>
            <a:pPr lvl="1">
              <a:tabLst>
                <a:tab pos="3144838" algn="ctr"/>
              </a:tabLst>
            </a:pPr>
            <a:r>
              <a:rPr lang="en-US" altLang="en-US"/>
              <a:t>Repeated access to the same page does not cause a page fault</a:t>
            </a:r>
          </a:p>
          <a:p>
            <a:pPr lvl="1">
              <a:tabLst>
                <a:tab pos="3144838" algn="ctr"/>
              </a:tabLst>
            </a:pPr>
            <a:r>
              <a:rPr lang="en-US" altLang="en-US"/>
              <a:t>Results depend on number of frames available</a:t>
            </a:r>
          </a:p>
          <a:p>
            <a:pPr>
              <a:tabLst>
                <a:tab pos="3144838" algn="ctr"/>
              </a:tabLst>
            </a:pPr>
            <a:r>
              <a:rPr lang="en-US" altLang="en-US"/>
              <a:t>In all our examples, the </a:t>
            </a:r>
            <a:r>
              <a:rPr lang="en-US" altLang="en-US" b="1">
                <a:solidFill>
                  <a:srgbClr val="3366FF"/>
                </a:solidFill>
              </a:rPr>
              <a:t>reference string </a:t>
            </a:r>
            <a:r>
              <a:rPr lang="en-US" altLang="en-US"/>
              <a:t>of referenced page numbers is </a:t>
            </a:r>
          </a:p>
          <a:p>
            <a:pPr>
              <a:buFont typeface="Monotype Sorts" pitchFamily="-84" charset="2"/>
              <a:buNone/>
              <a:tabLst>
                <a:tab pos="3144838" algn="ctr"/>
              </a:tabLst>
            </a:pPr>
            <a:r>
              <a:rPr lang="en-US" altLang="en-US"/>
              <a:t>	               </a:t>
            </a:r>
            <a:r>
              <a:rPr lang="en-US" altLang="en-US" b="1">
                <a:solidFill>
                  <a:srgbClr val="FF0000"/>
                </a:solidFill>
              </a:rPr>
              <a:t>7,0,1,2,0,3,0,4,2,3,0,3,0,3,2,1,2,0,1,7,0,1</a:t>
            </a:r>
          </a:p>
        </p:txBody>
      </p:sp>
    </p:spTree>
    <p:extLst>
      <p:ext uri="{BB962C8B-B14F-4D97-AF65-F5344CB8AC3E}">
        <p14:creationId xmlns:p14="http://schemas.microsoft.com/office/powerpoint/2010/main" val="1773081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1D5A39BE-4CF0-2969-2F61-27AEB5B5A563}"/>
              </a:ext>
            </a:extLst>
          </p:cNvPr>
          <p:cNvSpPr>
            <a:spLocks noGrp="1" noChangeArrowheads="1"/>
          </p:cNvSpPr>
          <p:nvPr>
            <p:ph type="title"/>
          </p:nvPr>
        </p:nvSpPr>
        <p:spPr>
          <a:xfrm>
            <a:off x="1981200" y="182563"/>
            <a:ext cx="8229600" cy="576262"/>
          </a:xfrm>
        </p:spPr>
        <p:txBody>
          <a:bodyPr/>
          <a:lstStyle/>
          <a:p>
            <a:pPr eaLnBrk="1" hangingPunct="1"/>
            <a:r>
              <a:rPr lang="en-US" altLang="en-US"/>
              <a:t>User</a:t>
            </a:r>
            <a:r>
              <a:rPr lang="ja-JP" altLang="en-US"/>
              <a:t>’</a:t>
            </a:r>
            <a:r>
              <a:rPr lang="en-US" altLang="ja-JP"/>
              <a:t>s View of a Program</a:t>
            </a:r>
            <a:endParaRPr lang="en-US" altLang="en-US" sz="2400"/>
          </a:p>
        </p:txBody>
      </p:sp>
      <p:pic>
        <p:nvPicPr>
          <p:cNvPr id="30723" name="Picture 6">
            <a:extLst>
              <a:ext uri="{FF2B5EF4-FFF2-40B4-BE49-F238E27FC236}">
                <a16:creationId xmlns:a16="http://schemas.microsoft.com/office/drawing/2014/main" id="{02545945-DE80-F1D7-7D76-5C228EC1FA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0975" y="1233488"/>
            <a:ext cx="3695700"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18354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E1CAF696-16E6-A3BA-631C-7502F053770E}"/>
              </a:ext>
            </a:extLst>
          </p:cNvPr>
          <p:cNvSpPr>
            <a:spLocks noGrp="1" noChangeArrowheads="1"/>
          </p:cNvSpPr>
          <p:nvPr>
            <p:ph type="title"/>
          </p:nvPr>
        </p:nvSpPr>
        <p:spPr>
          <a:xfrm>
            <a:off x="2628900" y="98426"/>
            <a:ext cx="8229600" cy="576263"/>
          </a:xfrm>
        </p:spPr>
        <p:txBody>
          <a:bodyPr/>
          <a:lstStyle/>
          <a:p>
            <a:pPr eaLnBrk="1" hangingPunct="1"/>
            <a:r>
              <a:rPr lang="en-US" altLang="en-US" sz="2400"/>
              <a:t>Graph of Page Faults Versus The Number of Frames</a:t>
            </a:r>
          </a:p>
        </p:txBody>
      </p:sp>
      <p:pic>
        <p:nvPicPr>
          <p:cNvPr id="34819" name="Picture 5">
            <a:extLst>
              <a:ext uri="{FF2B5EF4-FFF2-40B4-BE49-F238E27FC236}">
                <a16:creationId xmlns:a16="http://schemas.microsoft.com/office/drawing/2014/main" id="{377BF425-8E46-CFBB-0F14-5A5FB067D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8800" y="1238250"/>
            <a:ext cx="6045200" cy="355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10064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CD11BA5A-4AEF-0625-738A-48EB205206DF}"/>
              </a:ext>
            </a:extLst>
          </p:cNvPr>
          <p:cNvSpPr>
            <a:spLocks noGrp="1" noChangeArrowheads="1"/>
          </p:cNvSpPr>
          <p:nvPr>
            <p:ph type="title"/>
          </p:nvPr>
        </p:nvSpPr>
        <p:spPr>
          <a:xfrm>
            <a:off x="2465388" y="176213"/>
            <a:ext cx="7821612" cy="576262"/>
          </a:xfrm>
        </p:spPr>
        <p:txBody>
          <a:bodyPr/>
          <a:lstStyle/>
          <a:p>
            <a:pPr eaLnBrk="1" hangingPunct="1"/>
            <a:r>
              <a:rPr lang="en-US" altLang="en-US"/>
              <a:t>First-In-First-Out (FIFO) Algorithm</a:t>
            </a:r>
          </a:p>
        </p:txBody>
      </p:sp>
      <p:sp>
        <p:nvSpPr>
          <p:cNvPr id="35843" name="Rectangle 3">
            <a:extLst>
              <a:ext uri="{FF2B5EF4-FFF2-40B4-BE49-F238E27FC236}">
                <a16:creationId xmlns:a16="http://schemas.microsoft.com/office/drawing/2014/main" id="{F0037899-3C1D-5A53-A92A-A6070B6AABE4}"/>
              </a:ext>
            </a:extLst>
          </p:cNvPr>
          <p:cNvSpPr>
            <a:spLocks noGrp="1" noChangeArrowheads="1"/>
          </p:cNvSpPr>
          <p:nvPr>
            <p:ph type="body" idx="1"/>
          </p:nvPr>
        </p:nvSpPr>
        <p:spPr>
          <a:xfrm>
            <a:off x="2432050" y="1052514"/>
            <a:ext cx="7283450" cy="5762625"/>
          </a:xfrm>
        </p:spPr>
        <p:txBody>
          <a:bodyPr/>
          <a:lstStyle/>
          <a:p>
            <a:r>
              <a:rPr lang="en-US" altLang="en-US"/>
              <a:t>Reference string: </a:t>
            </a:r>
            <a:r>
              <a:rPr lang="en-US" altLang="en-US" b="1">
                <a:solidFill>
                  <a:srgbClr val="FF0000"/>
                </a:solidFill>
              </a:rPr>
              <a:t>7,0,1,2,0,3,0,4,2,3,0,3,0,3,2,1,2,0,1,7,0,1</a:t>
            </a:r>
            <a:endParaRPr lang="en-US" altLang="en-US"/>
          </a:p>
          <a:p>
            <a:r>
              <a:rPr lang="en-US" altLang="en-US"/>
              <a:t>3 frames (3 pages can be in memory at a time per process)</a:t>
            </a:r>
          </a:p>
          <a:p>
            <a:pPr>
              <a:buFont typeface="Monotype Sorts" pitchFamily="-84" charset="2"/>
              <a:buNone/>
            </a:pPr>
            <a:endParaRPr lang="en-US" altLang="en-US"/>
          </a:p>
          <a:p>
            <a:pPr>
              <a:buFont typeface="Monotype Sorts" pitchFamily="-84" charset="2"/>
              <a:buNone/>
            </a:pPr>
            <a:endParaRPr lang="en-US" altLang="en-US"/>
          </a:p>
          <a:p>
            <a:pPr>
              <a:buFont typeface="Monotype Sorts" pitchFamily="-84" charset="2"/>
              <a:buNone/>
            </a:pPr>
            <a:br>
              <a:rPr lang="en-US" altLang="en-US"/>
            </a:br>
            <a:endParaRPr lang="en-US" altLang="en-US"/>
          </a:p>
          <a:p>
            <a:pPr>
              <a:buFont typeface="Monotype Sorts" pitchFamily="-84" charset="2"/>
              <a:buNone/>
            </a:pPr>
            <a:endParaRPr lang="en-US" altLang="en-US" sz="800"/>
          </a:p>
          <a:p>
            <a:pPr>
              <a:buFont typeface="Monotype Sorts" pitchFamily="-84" charset="2"/>
              <a:buNone/>
            </a:pPr>
            <a:endParaRPr lang="en-US" altLang="en-US" sz="800"/>
          </a:p>
          <a:p>
            <a:pPr>
              <a:buFont typeface="Monotype Sorts" pitchFamily="-84" charset="2"/>
              <a:buNone/>
            </a:pPr>
            <a:endParaRPr lang="en-US" altLang="en-US"/>
          </a:p>
          <a:p>
            <a:r>
              <a:rPr lang="en-US" altLang="en-US"/>
              <a:t>Can vary by reference string: consider 1,2,3,4,1,2,5,1,2,3,4,5</a:t>
            </a:r>
          </a:p>
          <a:p>
            <a:pPr lvl="1"/>
            <a:r>
              <a:rPr lang="en-US" altLang="en-US"/>
              <a:t>Adding more frames can cause more page faults!</a:t>
            </a:r>
          </a:p>
          <a:p>
            <a:pPr lvl="2"/>
            <a:r>
              <a:rPr lang="en-US" altLang="en-US" b="1">
                <a:solidFill>
                  <a:srgbClr val="3366FF"/>
                </a:solidFill>
              </a:rPr>
              <a:t>Belady</a:t>
            </a:r>
            <a:r>
              <a:rPr lang="ja-JP" altLang="en-US" b="1">
                <a:solidFill>
                  <a:srgbClr val="3366FF"/>
                </a:solidFill>
              </a:rPr>
              <a:t>’</a:t>
            </a:r>
            <a:r>
              <a:rPr lang="en-US" altLang="ja-JP" b="1">
                <a:solidFill>
                  <a:srgbClr val="3366FF"/>
                </a:solidFill>
              </a:rPr>
              <a:t>s Anomaly</a:t>
            </a:r>
            <a:endParaRPr lang="en-US" altLang="en-US" sz="800"/>
          </a:p>
          <a:p>
            <a:r>
              <a:rPr lang="en-US" altLang="en-US"/>
              <a:t>How to track ages of pages? </a:t>
            </a:r>
          </a:p>
          <a:p>
            <a:pPr lvl="1"/>
            <a:r>
              <a:rPr lang="en-US" altLang="en-US"/>
              <a:t>Just use a FIFO queue</a:t>
            </a:r>
          </a:p>
        </p:txBody>
      </p:sp>
      <p:sp>
        <p:nvSpPr>
          <p:cNvPr id="35844" name="Text Box 16">
            <a:extLst>
              <a:ext uri="{FF2B5EF4-FFF2-40B4-BE49-F238E27FC236}">
                <a16:creationId xmlns:a16="http://schemas.microsoft.com/office/drawing/2014/main" id="{F1B832AB-7BC2-FAF2-AC23-6DABD07E7B34}"/>
              </a:ext>
            </a:extLst>
          </p:cNvPr>
          <p:cNvSpPr txBox="1">
            <a:spLocks noChangeArrowheads="1"/>
          </p:cNvSpPr>
          <p:nvPr/>
        </p:nvSpPr>
        <p:spPr bwMode="auto">
          <a:xfrm>
            <a:off x="2857500" y="3546475"/>
            <a:ext cx="16335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a:latin typeface="Helvetica" panose="020B0604020202020204" pitchFamily="34" charset="0"/>
              </a:rPr>
              <a:t>15 page faults</a:t>
            </a:r>
          </a:p>
        </p:txBody>
      </p:sp>
      <p:pic>
        <p:nvPicPr>
          <p:cNvPr id="35845" name="Picture 1">
            <a:extLst>
              <a:ext uri="{FF2B5EF4-FFF2-40B4-BE49-F238E27FC236}">
                <a16:creationId xmlns:a16="http://schemas.microsoft.com/office/drawing/2014/main" id="{181196E0-7049-E53A-CFEC-381AAA13E25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08338" y="1854200"/>
            <a:ext cx="5327650"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99217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3EAF631C-2AAD-C2AF-EEC1-18F529E31767}"/>
              </a:ext>
            </a:extLst>
          </p:cNvPr>
          <p:cNvSpPr>
            <a:spLocks noGrp="1" noChangeArrowheads="1"/>
          </p:cNvSpPr>
          <p:nvPr>
            <p:ph type="title"/>
          </p:nvPr>
        </p:nvSpPr>
        <p:spPr>
          <a:xfrm>
            <a:off x="2692400" y="214313"/>
            <a:ext cx="7734300" cy="576262"/>
          </a:xfrm>
        </p:spPr>
        <p:txBody>
          <a:bodyPr/>
          <a:lstStyle/>
          <a:p>
            <a:pPr eaLnBrk="1" hangingPunct="1"/>
            <a:r>
              <a:rPr lang="en-US" altLang="en-US"/>
              <a:t>FIFO Illustrating Belady</a:t>
            </a:r>
            <a:r>
              <a:rPr lang="ja-JP" altLang="en-US"/>
              <a:t>’</a:t>
            </a:r>
            <a:r>
              <a:rPr lang="en-US" altLang="ja-JP"/>
              <a:t>s Anomaly</a:t>
            </a:r>
            <a:endParaRPr lang="en-US" altLang="en-US"/>
          </a:p>
        </p:txBody>
      </p:sp>
      <p:pic>
        <p:nvPicPr>
          <p:cNvPr id="36867" name="Picture 1" descr="9_13.pdf">
            <a:extLst>
              <a:ext uri="{FF2B5EF4-FFF2-40B4-BE49-F238E27FC236}">
                <a16:creationId xmlns:a16="http://schemas.microsoft.com/office/drawing/2014/main" id="{9E6AA327-70D1-CF61-6AAD-2EC67E1194F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57538" y="1303338"/>
            <a:ext cx="5676900" cy="406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04687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85C2C505-0DFD-EF7A-C048-52236CAF74F0}"/>
              </a:ext>
            </a:extLst>
          </p:cNvPr>
          <p:cNvSpPr>
            <a:spLocks noGrp="1" noChangeArrowheads="1"/>
          </p:cNvSpPr>
          <p:nvPr>
            <p:ph type="title"/>
          </p:nvPr>
        </p:nvSpPr>
        <p:spPr>
          <a:xfrm>
            <a:off x="2273300" y="138113"/>
            <a:ext cx="7937500" cy="576262"/>
          </a:xfrm>
        </p:spPr>
        <p:txBody>
          <a:bodyPr/>
          <a:lstStyle/>
          <a:p>
            <a:pPr eaLnBrk="1" hangingPunct="1"/>
            <a:r>
              <a:rPr lang="en-US" altLang="en-US"/>
              <a:t>Optimal Algorithm</a:t>
            </a:r>
          </a:p>
        </p:txBody>
      </p:sp>
      <p:sp>
        <p:nvSpPr>
          <p:cNvPr id="37891" name="Rectangle 3">
            <a:extLst>
              <a:ext uri="{FF2B5EF4-FFF2-40B4-BE49-F238E27FC236}">
                <a16:creationId xmlns:a16="http://schemas.microsoft.com/office/drawing/2014/main" id="{5D58A30C-D42F-2BCA-7F65-36EBA61B4056}"/>
              </a:ext>
            </a:extLst>
          </p:cNvPr>
          <p:cNvSpPr>
            <a:spLocks noGrp="1" noChangeArrowheads="1"/>
          </p:cNvSpPr>
          <p:nvPr>
            <p:ph type="body" idx="1"/>
          </p:nvPr>
        </p:nvSpPr>
        <p:spPr>
          <a:xfrm>
            <a:off x="2419350" y="1119189"/>
            <a:ext cx="8229600" cy="4530725"/>
          </a:xfrm>
        </p:spPr>
        <p:txBody>
          <a:bodyPr/>
          <a:lstStyle/>
          <a:p>
            <a:pPr>
              <a:tabLst>
                <a:tab pos="1889125" algn="l"/>
              </a:tabLst>
            </a:pPr>
            <a:r>
              <a:rPr lang="en-US" altLang="en-US"/>
              <a:t>Replace page that will not be used for longest period of time</a:t>
            </a:r>
          </a:p>
          <a:p>
            <a:pPr lvl="1">
              <a:tabLst>
                <a:tab pos="1889125" algn="l"/>
              </a:tabLst>
            </a:pPr>
            <a:r>
              <a:rPr lang="en-US" altLang="en-US"/>
              <a:t>9 is optimal for the example</a:t>
            </a:r>
          </a:p>
          <a:p>
            <a:pPr>
              <a:tabLst>
                <a:tab pos="1889125" algn="l"/>
              </a:tabLst>
            </a:pPr>
            <a:r>
              <a:rPr lang="en-US" altLang="en-US"/>
              <a:t>How do you know this?</a:t>
            </a:r>
          </a:p>
          <a:p>
            <a:pPr lvl="1">
              <a:tabLst>
                <a:tab pos="1889125" algn="l"/>
              </a:tabLst>
            </a:pPr>
            <a:r>
              <a:rPr lang="en-US" altLang="en-US"/>
              <a:t>Can</a:t>
            </a:r>
            <a:r>
              <a:rPr lang="ja-JP" altLang="en-US"/>
              <a:t>’</a:t>
            </a:r>
            <a:r>
              <a:rPr lang="en-US" altLang="ja-JP"/>
              <a:t>t read the future</a:t>
            </a:r>
            <a:endParaRPr lang="en-US" altLang="en-US"/>
          </a:p>
          <a:p>
            <a:pPr>
              <a:tabLst>
                <a:tab pos="1889125" algn="l"/>
              </a:tabLst>
            </a:pPr>
            <a:r>
              <a:rPr lang="en-US" altLang="en-US"/>
              <a:t>Used for measuring how well your algorithm performs</a:t>
            </a:r>
          </a:p>
        </p:txBody>
      </p:sp>
      <p:pic>
        <p:nvPicPr>
          <p:cNvPr id="37892" name="Picture 3">
            <a:extLst>
              <a:ext uri="{FF2B5EF4-FFF2-40B4-BE49-F238E27FC236}">
                <a16:creationId xmlns:a16="http://schemas.microsoft.com/office/drawing/2014/main" id="{82AED06A-FB56-B5D2-863F-2E00DF1C8C7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6901" y="3159126"/>
            <a:ext cx="6259513"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35180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899416DB-AB89-0EA7-D22B-007991CED781}"/>
              </a:ext>
            </a:extLst>
          </p:cNvPr>
          <p:cNvSpPr>
            <a:spLocks noGrp="1" noChangeArrowheads="1"/>
          </p:cNvSpPr>
          <p:nvPr>
            <p:ph type="title"/>
          </p:nvPr>
        </p:nvSpPr>
        <p:spPr>
          <a:xfrm>
            <a:off x="2892426" y="163513"/>
            <a:ext cx="7673975" cy="576262"/>
          </a:xfrm>
        </p:spPr>
        <p:txBody>
          <a:bodyPr/>
          <a:lstStyle/>
          <a:p>
            <a:pPr eaLnBrk="1" hangingPunct="1"/>
            <a:r>
              <a:rPr lang="en-US" altLang="en-US"/>
              <a:t>Least Recently Used (LRU) Algorithm</a:t>
            </a:r>
          </a:p>
        </p:txBody>
      </p:sp>
      <p:sp>
        <p:nvSpPr>
          <p:cNvPr id="36867" name="Rectangle 3">
            <a:extLst>
              <a:ext uri="{FF2B5EF4-FFF2-40B4-BE49-F238E27FC236}">
                <a16:creationId xmlns:a16="http://schemas.microsoft.com/office/drawing/2014/main" id="{DDE8FEA9-FFA3-E5E2-BA43-5D95D2B6D418}"/>
              </a:ext>
            </a:extLst>
          </p:cNvPr>
          <p:cNvSpPr>
            <a:spLocks noGrp="1" noChangeArrowheads="1"/>
          </p:cNvSpPr>
          <p:nvPr>
            <p:ph type="body" idx="1"/>
          </p:nvPr>
        </p:nvSpPr>
        <p:spPr>
          <a:xfrm>
            <a:off x="2413000" y="727076"/>
            <a:ext cx="7454900" cy="4835525"/>
          </a:xfrm>
        </p:spPr>
        <p:txBody>
          <a:bodyPr/>
          <a:lstStyle/>
          <a:p>
            <a:pPr>
              <a:buFont typeface="Monotype Sorts" pitchFamily="-84" charset="2"/>
              <a:buNone/>
              <a:defRPr/>
            </a:pPr>
            <a:endParaRPr lang="en-US" altLang="en-US" dirty="0"/>
          </a:p>
          <a:p>
            <a:pPr>
              <a:defRPr/>
            </a:pPr>
            <a:r>
              <a:rPr lang="en-US" altLang="en-US" dirty="0"/>
              <a:t>Use past knowledge rather than future</a:t>
            </a:r>
          </a:p>
          <a:p>
            <a:pPr>
              <a:defRPr/>
            </a:pPr>
            <a:r>
              <a:rPr lang="en-US" altLang="en-US" dirty="0"/>
              <a:t>Replace page that has not been used in the most amount of time</a:t>
            </a:r>
          </a:p>
          <a:p>
            <a:pPr>
              <a:defRPr/>
            </a:pPr>
            <a:r>
              <a:rPr lang="en-US" altLang="en-US" dirty="0"/>
              <a:t>Associate time of last use with each page</a:t>
            </a:r>
          </a:p>
          <a:p>
            <a:pPr>
              <a:buFont typeface="Monotype Sorts" pitchFamily="-84" charset="2"/>
              <a:buNone/>
              <a:defRPr/>
            </a:pPr>
            <a:endParaRPr lang="en-US" altLang="en-US" dirty="0"/>
          </a:p>
          <a:p>
            <a:pPr>
              <a:buFont typeface="Monotype Sorts" pitchFamily="-84" charset="2"/>
              <a:buNone/>
              <a:defRPr/>
            </a:pPr>
            <a:endParaRPr lang="en-US" altLang="en-US" dirty="0"/>
          </a:p>
          <a:p>
            <a:pPr>
              <a:defRPr/>
            </a:pPr>
            <a:endParaRPr lang="en-US" altLang="en-US" dirty="0"/>
          </a:p>
          <a:p>
            <a:pPr>
              <a:defRPr/>
            </a:pPr>
            <a:endParaRPr lang="en-US" altLang="en-US" dirty="0"/>
          </a:p>
          <a:p>
            <a:pPr marL="0" indent="0">
              <a:buFont typeface="Monotype Sorts" pitchFamily="-84" charset="2"/>
              <a:buNone/>
              <a:defRPr/>
            </a:pPr>
            <a:endParaRPr lang="en-US" altLang="en-US" dirty="0"/>
          </a:p>
          <a:p>
            <a:pPr>
              <a:defRPr/>
            </a:pPr>
            <a:endParaRPr lang="en-US" altLang="en-US" dirty="0"/>
          </a:p>
          <a:p>
            <a:pPr>
              <a:defRPr/>
            </a:pPr>
            <a:r>
              <a:rPr lang="en-US" altLang="en-US" dirty="0"/>
              <a:t>12 faults – better than FIFO but worse than OPT</a:t>
            </a:r>
          </a:p>
          <a:p>
            <a:pPr>
              <a:defRPr/>
            </a:pPr>
            <a:r>
              <a:rPr lang="en-US" altLang="en-US" dirty="0"/>
              <a:t>Generally good algorithm and frequently used</a:t>
            </a:r>
          </a:p>
          <a:p>
            <a:pPr>
              <a:defRPr/>
            </a:pPr>
            <a:r>
              <a:rPr lang="en-US" altLang="en-US" dirty="0"/>
              <a:t>But how to implement?</a:t>
            </a:r>
          </a:p>
          <a:p>
            <a:pPr>
              <a:buFont typeface="Monotype Sorts" pitchFamily="-84" charset="2"/>
              <a:buNone/>
              <a:defRPr/>
            </a:pPr>
            <a:endParaRPr lang="en-US" altLang="en-US" dirty="0"/>
          </a:p>
        </p:txBody>
      </p:sp>
      <p:pic>
        <p:nvPicPr>
          <p:cNvPr id="38916" name="Picture 4" descr="9">
            <a:extLst>
              <a:ext uri="{FF2B5EF4-FFF2-40B4-BE49-F238E27FC236}">
                <a16:creationId xmlns:a16="http://schemas.microsoft.com/office/drawing/2014/main" id="{9CC696E1-0C0D-23A1-B16D-230FED020D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9588" y="2363788"/>
            <a:ext cx="6902450" cy="188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46484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45D66C94-90BB-661D-471C-07488A09C3E8}"/>
              </a:ext>
            </a:extLst>
          </p:cNvPr>
          <p:cNvSpPr>
            <a:spLocks noGrp="1" noChangeArrowheads="1"/>
          </p:cNvSpPr>
          <p:nvPr>
            <p:ph type="title"/>
          </p:nvPr>
        </p:nvSpPr>
        <p:spPr>
          <a:xfrm>
            <a:off x="1981200" y="176213"/>
            <a:ext cx="8229600" cy="576262"/>
          </a:xfrm>
        </p:spPr>
        <p:txBody>
          <a:bodyPr/>
          <a:lstStyle/>
          <a:p>
            <a:pPr eaLnBrk="1" hangingPunct="1"/>
            <a:r>
              <a:rPr lang="en-US" altLang="en-US"/>
              <a:t>LRU Algorithm (Cont.)</a:t>
            </a:r>
          </a:p>
        </p:txBody>
      </p:sp>
      <p:sp>
        <p:nvSpPr>
          <p:cNvPr id="39939" name="Rectangle 3">
            <a:extLst>
              <a:ext uri="{FF2B5EF4-FFF2-40B4-BE49-F238E27FC236}">
                <a16:creationId xmlns:a16="http://schemas.microsoft.com/office/drawing/2014/main" id="{DA8FEC58-9D04-2DCE-10C4-E95C7910B25B}"/>
              </a:ext>
            </a:extLst>
          </p:cNvPr>
          <p:cNvSpPr>
            <a:spLocks noGrp="1" noChangeArrowheads="1"/>
          </p:cNvSpPr>
          <p:nvPr>
            <p:ph type="body" idx="1"/>
          </p:nvPr>
        </p:nvSpPr>
        <p:spPr>
          <a:xfrm>
            <a:off x="2419350" y="950914"/>
            <a:ext cx="7524750" cy="5246687"/>
          </a:xfrm>
        </p:spPr>
        <p:txBody>
          <a:bodyPr/>
          <a:lstStyle/>
          <a:p>
            <a:r>
              <a:rPr lang="en-US" altLang="en-US"/>
              <a:t>Counter implementation</a:t>
            </a:r>
          </a:p>
          <a:p>
            <a:pPr lvl="1"/>
            <a:r>
              <a:rPr lang="en-US" altLang="en-US"/>
              <a:t>Every page entry has a counter; every time page is referenced through this entry, copy the clock into the counter</a:t>
            </a:r>
          </a:p>
          <a:p>
            <a:pPr lvl="1"/>
            <a:r>
              <a:rPr lang="en-US" altLang="en-US"/>
              <a:t>When a page needs to be changed, look at the counters to find smallest value</a:t>
            </a:r>
          </a:p>
          <a:p>
            <a:pPr lvl="2"/>
            <a:r>
              <a:rPr lang="en-US" altLang="en-US"/>
              <a:t>Search through table needed</a:t>
            </a:r>
          </a:p>
          <a:p>
            <a:r>
              <a:rPr lang="en-US" altLang="en-US"/>
              <a:t>Stack implementation</a:t>
            </a:r>
          </a:p>
          <a:p>
            <a:pPr lvl="1"/>
            <a:r>
              <a:rPr lang="en-US" altLang="en-US"/>
              <a:t>Keep a stack of page numbers in a double link form:</a:t>
            </a:r>
          </a:p>
          <a:p>
            <a:pPr lvl="1"/>
            <a:r>
              <a:rPr lang="en-US" altLang="en-US"/>
              <a:t>Page referenced:</a:t>
            </a:r>
          </a:p>
          <a:p>
            <a:pPr lvl="2"/>
            <a:r>
              <a:rPr lang="en-US" altLang="en-US"/>
              <a:t>move it to the top</a:t>
            </a:r>
          </a:p>
          <a:p>
            <a:pPr lvl="2"/>
            <a:r>
              <a:rPr lang="en-US" altLang="en-US"/>
              <a:t>requires 6 pointers to be changed</a:t>
            </a:r>
          </a:p>
          <a:p>
            <a:pPr lvl="1"/>
            <a:r>
              <a:rPr lang="en-US" altLang="en-US"/>
              <a:t>But each update more expensive</a:t>
            </a:r>
          </a:p>
          <a:p>
            <a:pPr lvl="1"/>
            <a:r>
              <a:rPr lang="en-US" altLang="en-US"/>
              <a:t>No search for replacement</a:t>
            </a:r>
          </a:p>
          <a:p>
            <a:r>
              <a:rPr lang="en-US" altLang="en-US"/>
              <a:t>LRU and OPT are cases of </a:t>
            </a:r>
            <a:r>
              <a:rPr lang="en-US" altLang="en-US" b="1">
                <a:solidFill>
                  <a:srgbClr val="3366FF"/>
                </a:solidFill>
              </a:rPr>
              <a:t>stack algorithms </a:t>
            </a:r>
            <a:r>
              <a:rPr lang="en-US" altLang="en-US"/>
              <a:t>that don</a:t>
            </a:r>
            <a:r>
              <a:rPr lang="ja-JP" altLang="en-US"/>
              <a:t>’</a:t>
            </a:r>
            <a:r>
              <a:rPr lang="en-US" altLang="ja-JP"/>
              <a:t>t have Belady</a:t>
            </a:r>
            <a:r>
              <a:rPr lang="ja-JP" altLang="en-US"/>
              <a:t>’</a:t>
            </a:r>
            <a:r>
              <a:rPr lang="en-US" altLang="ja-JP"/>
              <a:t>s Anomaly</a:t>
            </a:r>
            <a:endParaRPr lang="en-US" altLang="en-US"/>
          </a:p>
        </p:txBody>
      </p:sp>
    </p:spTree>
    <p:extLst>
      <p:ext uri="{BB962C8B-B14F-4D97-AF65-F5344CB8AC3E}">
        <p14:creationId xmlns:p14="http://schemas.microsoft.com/office/powerpoint/2010/main" val="11759510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362AD4DE-1A2B-91EB-F8A9-915B5753D0D2}"/>
              </a:ext>
            </a:extLst>
          </p:cNvPr>
          <p:cNvSpPr>
            <a:spLocks noGrp="1" noChangeArrowheads="1"/>
          </p:cNvSpPr>
          <p:nvPr>
            <p:ph type="title"/>
          </p:nvPr>
        </p:nvSpPr>
        <p:spPr>
          <a:xfrm>
            <a:off x="2787650" y="103188"/>
            <a:ext cx="7626350" cy="576262"/>
          </a:xfrm>
        </p:spPr>
        <p:txBody>
          <a:bodyPr/>
          <a:lstStyle/>
          <a:p>
            <a:pPr eaLnBrk="1" hangingPunct="1"/>
            <a:r>
              <a:rPr lang="en-US" altLang="en-US" sz="2000"/>
              <a:t>Use Of A Stack to Record Most Recent Page References</a:t>
            </a:r>
          </a:p>
        </p:txBody>
      </p:sp>
      <p:pic>
        <p:nvPicPr>
          <p:cNvPr id="40963" name="Picture 1" descr="9_16.pdf">
            <a:extLst>
              <a:ext uri="{FF2B5EF4-FFF2-40B4-BE49-F238E27FC236}">
                <a16:creationId xmlns:a16="http://schemas.microsoft.com/office/drawing/2014/main" id="{897513F7-403A-FDD1-155D-33AD2C46AD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2039" y="1141414"/>
            <a:ext cx="4702175"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48121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C371BD41-4D18-B334-956F-AF68D99AB212}"/>
              </a:ext>
            </a:extLst>
          </p:cNvPr>
          <p:cNvSpPr>
            <a:spLocks noGrp="1" noChangeArrowheads="1"/>
          </p:cNvSpPr>
          <p:nvPr>
            <p:ph type="title"/>
          </p:nvPr>
        </p:nvSpPr>
        <p:spPr>
          <a:xfrm>
            <a:off x="2438400" y="150813"/>
            <a:ext cx="7772400" cy="576262"/>
          </a:xfrm>
        </p:spPr>
        <p:txBody>
          <a:bodyPr/>
          <a:lstStyle/>
          <a:p>
            <a:pPr eaLnBrk="1" hangingPunct="1"/>
            <a:r>
              <a:rPr lang="en-US" altLang="en-US"/>
              <a:t>LRU Approximation Algorithms</a:t>
            </a:r>
          </a:p>
        </p:txBody>
      </p:sp>
      <p:sp>
        <p:nvSpPr>
          <p:cNvPr id="41987" name="Rectangle 3">
            <a:extLst>
              <a:ext uri="{FF2B5EF4-FFF2-40B4-BE49-F238E27FC236}">
                <a16:creationId xmlns:a16="http://schemas.microsoft.com/office/drawing/2014/main" id="{173E5B34-8614-83D7-7AA5-E2A062E8EBB6}"/>
              </a:ext>
            </a:extLst>
          </p:cNvPr>
          <p:cNvSpPr>
            <a:spLocks noGrp="1" noChangeArrowheads="1"/>
          </p:cNvSpPr>
          <p:nvPr>
            <p:ph type="body" idx="1"/>
          </p:nvPr>
        </p:nvSpPr>
        <p:spPr>
          <a:xfrm>
            <a:off x="2443163" y="982664"/>
            <a:ext cx="7370762" cy="5146675"/>
          </a:xfrm>
        </p:spPr>
        <p:txBody>
          <a:bodyPr/>
          <a:lstStyle/>
          <a:p>
            <a:r>
              <a:rPr lang="en-US" altLang="en-US"/>
              <a:t>LRU needs special hardware and still slow</a:t>
            </a:r>
          </a:p>
          <a:p>
            <a:r>
              <a:rPr lang="en-US" altLang="en-US" b="1">
                <a:solidFill>
                  <a:srgbClr val="3366FF"/>
                </a:solidFill>
              </a:rPr>
              <a:t>Reference bit</a:t>
            </a:r>
          </a:p>
          <a:p>
            <a:pPr lvl="1"/>
            <a:r>
              <a:rPr lang="en-US" altLang="en-US"/>
              <a:t>With each page associate a bit, initially = 0</a:t>
            </a:r>
          </a:p>
          <a:p>
            <a:pPr lvl="1"/>
            <a:r>
              <a:rPr lang="en-US" altLang="en-US"/>
              <a:t>When page is referenced bit set to 1</a:t>
            </a:r>
          </a:p>
          <a:p>
            <a:pPr lvl="1"/>
            <a:r>
              <a:rPr lang="en-US" altLang="en-US"/>
              <a:t>Replace any with reference bit = 0 (if one exists)</a:t>
            </a:r>
          </a:p>
          <a:p>
            <a:pPr lvl="2"/>
            <a:r>
              <a:rPr lang="en-US" altLang="en-US"/>
              <a:t>We do not know the order, however</a:t>
            </a:r>
            <a:endParaRPr lang="en-US" altLang="en-US" sz="800"/>
          </a:p>
          <a:p>
            <a:r>
              <a:rPr lang="en-US" altLang="en-US" b="1">
                <a:solidFill>
                  <a:srgbClr val="3366FF"/>
                </a:solidFill>
              </a:rPr>
              <a:t>Second-chance algorithm</a:t>
            </a:r>
          </a:p>
          <a:p>
            <a:pPr lvl="1"/>
            <a:r>
              <a:rPr lang="en-US" altLang="en-US"/>
              <a:t>Generally FIFO, plus hardware-provided reference bit</a:t>
            </a:r>
          </a:p>
          <a:p>
            <a:pPr lvl="1"/>
            <a:r>
              <a:rPr lang="en-US" altLang="en-US" b="1">
                <a:solidFill>
                  <a:srgbClr val="3366FF"/>
                </a:solidFill>
              </a:rPr>
              <a:t>Clock</a:t>
            </a:r>
            <a:r>
              <a:rPr lang="en-US" altLang="en-US"/>
              <a:t> replacement</a:t>
            </a:r>
          </a:p>
          <a:p>
            <a:pPr lvl="1"/>
            <a:r>
              <a:rPr lang="en-US" altLang="en-US"/>
              <a:t>If page to be replaced has </a:t>
            </a:r>
          </a:p>
          <a:p>
            <a:pPr lvl="2"/>
            <a:r>
              <a:rPr lang="en-US" altLang="en-US"/>
              <a:t>Reference bit = 0 -&gt; replace it</a:t>
            </a:r>
          </a:p>
          <a:p>
            <a:pPr lvl="2"/>
            <a:r>
              <a:rPr lang="en-US" altLang="en-US"/>
              <a:t>reference bit = 1 then:</a:t>
            </a:r>
          </a:p>
          <a:p>
            <a:pPr lvl="3"/>
            <a:r>
              <a:rPr lang="en-US" altLang="en-US"/>
              <a:t>set reference bit 0, leave page in memory</a:t>
            </a:r>
          </a:p>
          <a:p>
            <a:pPr lvl="3"/>
            <a:r>
              <a:rPr lang="en-US" altLang="en-US"/>
              <a:t>replace next page, subject to same rules</a:t>
            </a:r>
          </a:p>
        </p:txBody>
      </p:sp>
    </p:spTree>
    <p:extLst>
      <p:ext uri="{BB962C8B-B14F-4D97-AF65-F5344CB8AC3E}">
        <p14:creationId xmlns:p14="http://schemas.microsoft.com/office/powerpoint/2010/main" val="41593532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155B4CAA-001D-8467-48D4-50BB9DC50FF6}"/>
              </a:ext>
            </a:extLst>
          </p:cNvPr>
          <p:cNvSpPr>
            <a:spLocks noGrp="1" noChangeArrowheads="1"/>
          </p:cNvSpPr>
          <p:nvPr>
            <p:ph type="title"/>
          </p:nvPr>
        </p:nvSpPr>
        <p:spPr>
          <a:xfrm>
            <a:off x="2451101" y="177800"/>
            <a:ext cx="8010525" cy="463550"/>
          </a:xfrm>
        </p:spPr>
        <p:txBody>
          <a:bodyPr/>
          <a:lstStyle/>
          <a:p>
            <a:pPr eaLnBrk="1" hangingPunct="1"/>
            <a:r>
              <a:rPr lang="en-US" altLang="en-US" sz="2000"/>
              <a:t>Second-Chance (clock) Page-Replacement Algorithm</a:t>
            </a:r>
          </a:p>
        </p:txBody>
      </p:sp>
      <p:pic>
        <p:nvPicPr>
          <p:cNvPr id="43011" name="Picture 1" descr="9_17.pdf">
            <a:extLst>
              <a:ext uri="{FF2B5EF4-FFF2-40B4-BE49-F238E27FC236}">
                <a16:creationId xmlns:a16="http://schemas.microsoft.com/office/drawing/2014/main" id="{00005611-FEBF-2975-A5DA-ACC3F7BCEC5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2525" y="1092201"/>
            <a:ext cx="4402138" cy="444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46865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FB02BFFA-8CAD-FBC3-DB62-74648F1DCE1A}"/>
              </a:ext>
            </a:extLst>
          </p:cNvPr>
          <p:cNvSpPr>
            <a:spLocks noGrp="1" noChangeArrowheads="1"/>
          </p:cNvSpPr>
          <p:nvPr>
            <p:ph type="title"/>
          </p:nvPr>
        </p:nvSpPr>
        <p:spPr>
          <a:xfrm>
            <a:off x="2540000" y="138113"/>
            <a:ext cx="7772400" cy="576262"/>
          </a:xfrm>
        </p:spPr>
        <p:txBody>
          <a:bodyPr/>
          <a:lstStyle/>
          <a:p>
            <a:pPr eaLnBrk="1" hangingPunct="1"/>
            <a:r>
              <a:rPr lang="en-US" altLang="en-US" sz="2800"/>
              <a:t>Enhanced Second-Chance Algorithm</a:t>
            </a:r>
          </a:p>
        </p:txBody>
      </p:sp>
      <p:sp>
        <p:nvSpPr>
          <p:cNvPr id="44035" name="Rectangle 3">
            <a:extLst>
              <a:ext uri="{FF2B5EF4-FFF2-40B4-BE49-F238E27FC236}">
                <a16:creationId xmlns:a16="http://schemas.microsoft.com/office/drawing/2014/main" id="{94254290-403C-5054-397F-A020E2513FAD}"/>
              </a:ext>
            </a:extLst>
          </p:cNvPr>
          <p:cNvSpPr>
            <a:spLocks noGrp="1" noChangeArrowheads="1"/>
          </p:cNvSpPr>
          <p:nvPr>
            <p:ph type="body" idx="1"/>
          </p:nvPr>
        </p:nvSpPr>
        <p:spPr>
          <a:xfrm>
            <a:off x="2430464" y="1071564"/>
            <a:ext cx="7158037" cy="5146675"/>
          </a:xfrm>
        </p:spPr>
        <p:txBody>
          <a:bodyPr/>
          <a:lstStyle/>
          <a:p>
            <a:r>
              <a:rPr lang="en-US" altLang="en-US"/>
              <a:t>Improve algorithm by using reference bit and modify bit (if available) in concert</a:t>
            </a:r>
          </a:p>
          <a:p>
            <a:r>
              <a:rPr lang="en-US" altLang="en-US"/>
              <a:t>Take ordered pair (reference, modify)</a:t>
            </a:r>
          </a:p>
          <a:p>
            <a:pPr>
              <a:buFont typeface="Arial" panose="020B0604020202020204" pitchFamily="34" charset="0"/>
              <a:buAutoNum type="arabicPeriod"/>
            </a:pPr>
            <a:r>
              <a:rPr lang="en-US" altLang="en-US"/>
              <a:t>(0, 0) neither recently used not modified – best page to replace</a:t>
            </a:r>
          </a:p>
          <a:p>
            <a:pPr>
              <a:buFont typeface="Arial" panose="020B0604020202020204" pitchFamily="34" charset="0"/>
              <a:buAutoNum type="arabicPeriod"/>
            </a:pPr>
            <a:r>
              <a:rPr lang="en-US" altLang="en-US"/>
              <a:t>(0, 1) not recently used but modified – not quite as good, must write out before replacement</a:t>
            </a:r>
          </a:p>
          <a:p>
            <a:pPr>
              <a:buFont typeface="Arial" panose="020B0604020202020204" pitchFamily="34" charset="0"/>
              <a:buAutoNum type="arabicPeriod"/>
            </a:pPr>
            <a:r>
              <a:rPr lang="en-US" altLang="en-US"/>
              <a:t>(1, 0) recently used but clean – probably will be used again soon</a:t>
            </a:r>
          </a:p>
          <a:p>
            <a:pPr>
              <a:buFont typeface="Arial" panose="020B0604020202020204" pitchFamily="34" charset="0"/>
              <a:buAutoNum type="arabicPeriod"/>
            </a:pPr>
            <a:r>
              <a:rPr lang="en-US" altLang="en-US"/>
              <a:t>(1, 1) recently used and modified – probably will be used again soon and need to write out before replacement</a:t>
            </a:r>
          </a:p>
          <a:p>
            <a:r>
              <a:rPr lang="en-US" altLang="en-US"/>
              <a:t>When page replacement called for, use the clock scheme  but use the four classes replace page in lowest non-empty class</a:t>
            </a:r>
          </a:p>
          <a:p>
            <a:pPr lvl="1"/>
            <a:r>
              <a:rPr lang="en-US" altLang="en-US"/>
              <a:t>Might need to search circular queue several times</a:t>
            </a:r>
          </a:p>
        </p:txBody>
      </p:sp>
    </p:spTree>
    <p:extLst>
      <p:ext uri="{BB962C8B-B14F-4D97-AF65-F5344CB8AC3E}">
        <p14:creationId xmlns:p14="http://schemas.microsoft.com/office/powerpoint/2010/main" val="1932790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C537832D-32E3-DA8A-5543-638E8BFE1C77}"/>
              </a:ext>
            </a:extLst>
          </p:cNvPr>
          <p:cNvSpPr>
            <a:spLocks noGrp="1" noChangeArrowheads="1"/>
          </p:cNvSpPr>
          <p:nvPr>
            <p:ph type="title"/>
          </p:nvPr>
        </p:nvSpPr>
        <p:spPr>
          <a:xfrm>
            <a:off x="2409826" y="136526"/>
            <a:ext cx="7800975" cy="576263"/>
          </a:xfrm>
        </p:spPr>
        <p:txBody>
          <a:bodyPr/>
          <a:lstStyle/>
          <a:p>
            <a:pPr eaLnBrk="1" hangingPunct="1"/>
            <a:r>
              <a:rPr lang="en-US" altLang="en-US"/>
              <a:t>Logical View of Segmentation</a:t>
            </a:r>
          </a:p>
        </p:txBody>
      </p:sp>
      <p:sp>
        <p:nvSpPr>
          <p:cNvPr id="31747" name="Oval 3">
            <a:extLst>
              <a:ext uri="{FF2B5EF4-FFF2-40B4-BE49-F238E27FC236}">
                <a16:creationId xmlns:a16="http://schemas.microsoft.com/office/drawing/2014/main" id="{CEC4D858-2BE9-827C-A807-742E104F7AC6}"/>
              </a:ext>
            </a:extLst>
          </p:cNvPr>
          <p:cNvSpPr>
            <a:spLocks noChangeArrowheads="1"/>
          </p:cNvSpPr>
          <p:nvPr/>
        </p:nvSpPr>
        <p:spPr bwMode="auto">
          <a:xfrm>
            <a:off x="2895600" y="1171575"/>
            <a:ext cx="2895600" cy="3962400"/>
          </a:xfrm>
          <a:prstGeom prst="ellipse">
            <a:avLst/>
          </a:prstGeom>
          <a:solidFill>
            <a:schemeClr val="bg1"/>
          </a:solidFill>
          <a:ln w="9525">
            <a:solidFill>
              <a:schemeClr val="tx1"/>
            </a:solidFill>
            <a:round/>
            <a:headEnd/>
            <a:tailEnd/>
          </a:ln>
        </p:spPr>
        <p:txBody>
          <a:bodyPr wrap="none" lIns="91435" tIns="45718" rIns="91435" bIns="45718"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31748" name="Rectangle 4">
            <a:extLst>
              <a:ext uri="{FF2B5EF4-FFF2-40B4-BE49-F238E27FC236}">
                <a16:creationId xmlns:a16="http://schemas.microsoft.com/office/drawing/2014/main" id="{00132030-2860-B952-9027-A56E97A706F5}"/>
              </a:ext>
            </a:extLst>
          </p:cNvPr>
          <p:cNvSpPr>
            <a:spLocks noChangeArrowheads="1"/>
          </p:cNvSpPr>
          <p:nvPr/>
        </p:nvSpPr>
        <p:spPr bwMode="auto">
          <a:xfrm>
            <a:off x="3429000" y="1857375"/>
            <a:ext cx="990600" cy="533400"/>
          </a:xfrm>
          <a:prstGeom prst="rect">
            <a:avLst/>
          </a:prstGeom>
          <a:solidFill>
            <a:schemeClr val="bg1"/>
          </a:solidFill>
          <a:ln w="9525">
            <a:solidFill>
              <a:schemeClr val="tx1"/>
            </a:solidFill>
            <a:miter lim="800000"/>
            <a:headEnd/>
            <a:tailEnd/>
          </a:ln>
        </p:spPr>
        <p:txBody>
          <a:bodyPr wrap="none" lIns="91435" tIns="45718" rIns="91435" bIns="45718"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r>
              <a:rPr lang="en-US" altLang="en-US">
                <a:latin typeface="Helvetica" panose="020B0604020202020204" pitchFamily="34" charset="0"/>
              </a:rPr>
              <a:t>1</a:t>
            </a:r>
          </a:p>
        </p:txBody>
      </p:sp>
      <p:sp>
        <p:nvSpPr>
          <p:cNvPr id="31749" name="Rectangle 5">
            <a:extLst>
              <a:ext uri="{FF2B5EF4-FFF2-40B4-BE49-F238E27FC236}">
                <a16:creationId xmlns:a16="http://schemas.microsoft.com/office/drawing/2014/main" id="{C03F244E-6D80-1A9B-9A9E-709F3383808C}"/>
              </a:ext>
            </a:extLst>
          </p:cNvPr>
          <p:cNvSpPr>
            <a:spLocks noChangeArrowheads="1"/>
          </p:cNvSpPr>
          <p:nvPr/>
        </p:nvSpPr>
        <p:spPr bwMode="auto">
          <a:xfrm>
            <a:off x="3276600" y="3000375"/>
            <a:ext cx="914400" cy="914400"/>
          </a:xfrm>
          <a:prstGeom prst="rect">
            <a:avLst/>
          </a:prstGeom>
          <a:solidFill>
            <a:schemeClr val="bg1"/>
          </a:solidFill>
          <a:ln w="9525">
            <a:solidFill>
              <a:schemeClr val="tx1"/>
            </a:solidFill>
            <a:miter lim="800000"/>
            <a:headEnd/>
            <a:tailEnd/>
          </a:ln>
        </p:spPr>
        <p:txBody>
          <a:bodyPr wrap="none" lIns="91435" tIns="45718" rIns="91435" bIns="45718"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r>
              <a:rPr lang="en-US" altLang="en-US">
                <a:latin typeface="Helvetica" panose="020B0604020202020204" pitchFamily="34" charset="0"/>
              </a:rPr>
              <a:t>3</a:t>
            </a:r>
          </a:p>
        </p:txBody>
      </p:sp>
      <p:sp>
        <p:nvSpPr>
          <p:cNvPr id="31750" name="Rectangle 6">
            <a:extLst>
              <a:ext uri="{FF2B5EF4-FFF2-40B4-BE49-F238E27FC236}">
                <a16:creationId xmlns:a16="http://schemas.microsoft.com/office/drawing/2014/main" id="{20560379-FF44-8529-F7C2-DDA5C8B55F5E}"/>
              </a:ext>
            </a:extLst>
          </p:cNvPr>
          <p:cNvSpPr>
            <a:spLocks noChangeArrowheads="1"/>
          </p:cNvSpPr>
          <p:nvPr/>
        </p:nvSpPr>
        <p:spPr bwMode="auto">
          <a:xfrm>
            <a:off x="4724400" y="2466975"/>
            <a:ext cx="914400" cy="381000"/>
          </a:xfrm>
          <a:prstGeom prst="rect">
            <a:avLst/>
          </a:prstGeom>
          <a:solidFill>
            <a:schemeClr val="bg1"/>
          </a:solidFill>
          <a:ln w="9525">
            <a:solidFill>
              <a:schemeClr val="tx1"/>
            </a:solidFill>
            <a:miter lim="800000"/>
            <a:headEnd/>
            <a:tailEnd/>
          </a:ln>
        </p:spPr>
        <p:txBody>
          <a:bodyPr wrap="none" lIns="91435" tIns="45718" rIns="91435" bIns="45718"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r>
              <a:rPr lang="en-US" altLang="en-US">
                <a:latin typeface="Helvetica" panose="020B0604020202020204" pitchFamily="34" charset="0"/>
              </a:rPr>
              <a:t>2</a:t>
            </a:r>
          </a:p>
        </p:txBody>
      </p:sp>
      <p:sp>
        <p:nvSpPr>
          <p:cNvPr id="31751" name="Rectangle 7">
            <a:extLst>
              <a:ext uri="{FF2B5EF4-FFF2-40B4-BE49-F238E27FC236}">
                <a16:creationId xmlns:a16="http://schemas.microsoft.com/office/drawing/2014/main" id="{798EE5E7-9628-081B-8639-6978896E02A3}"/>
              </a:ext>
            </a:extLst>
          </p:cNvPr>
          <p:cNvSpPr>
            <a:spLocks noChangeArrowheads="1"/>
          </p:cNvSpPr>
          <p:nvPr/>
        </p:nvSpPr>
        <p:spPr bwMode="auto">
          <a:xfrm>
            <a:off x="4648200" y="3457575"/>
            <a:ext cx="914400" cy="533400"/>
          </a:xfrm>
          <a:prstGeom prst="rect">
            <a:avLst/>
          </a:prstGeom>
          <a:solidFill>
            <a:schemeClr val="bg1"/>
          </a:solidFill>
          <a:ln w="9525">
            <a:solidFill>
              <a:schemeClr val="tx1"/>
            </a:solidFill>
            <a:miter lim="800000"/>
            <a:headEnd/>
            <a:tailEnd/>
          </a:ln>
        </p:spPr>
        <p:txBody>
          <a:bodyPr wrap="none" lIns="91435" tIns="45718" rIns="91435" bIns="45718"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r>
              <a:rPr lang="en-US" altLang="en-US">
                <a:latin typeface="Helvetica" panose="020B0604020202020204" pitchFamily="34" charset="0"/>
              </a:rPr>
              <a:t>4</a:t>
            </a:r>
          </a:p>
        </p:txBody>
      </p:sp>
      <p:grpSp>
        <p:nvGrpSpPr>
          <p:cNvPr id="31752" name="Group 24">
            <a:extLst>
              <a:ext uri="{FF2B5EF4-FFF2-40B4-BE49-F238E27FC236}">
                <a16:creationId xmlns:a16="http://schemas.microsoft.com/office/drawing/2014/main" id="{3EF249CE-65FC-6285-2355-0FB4EF935E3F}"/>
              </a:ext>
            </a:extLst>
          </p:cNvPr>
          <p:cNvGrpSpPr>
            <a:grpSpLocks/>
          </p:cNvGrpSpPr>
          <p:nvPr/>
        </p:nvGrpSpPr>
        <p:grpSpPr bwMode="auto">
          <a:xfrm>
            <a:off x="7162800" y="1171575"/>
            <a:ext cx="1143000" cy="3962400"/>
            <a:chOff x="3888" y="1056"/>
            <a:chExt cx="720" cy="2496"/>
          </a:xfrm>
        </p:grpSpPr>
        <p:grpSp>
          <p:nvGrpSpPr>
            <p:cNvPr id="31755" name="Group 11">
              <a:extLst>
                <a:ext uri="{FF2B5EF4-FFF2-40B4-BE49-F238E27FC236}">
                  <a16:creationId xmlns:a16="http://schemas.microsoft.com/office/drawing/2014/main" id="{7D4A9A9E-3CF3-C21C-55A6-74D9D500F33C}"/>
                </a:ext>
              </a:extLst>
            </p:cNvPr>
            <p:cNvGrpSpPr>
              <a:grpSpLocks/>
            </p:cNvGrpSpPr>
            <p:nvPr/>
          </p:nvGrpSpPr>
          <p:grpSpPr bwMode="auto">
            <a:xfrm>
              <a:off x="3888" y="1056"/>
              <a:ext cx="720" cy="672"/>
              <a:chOff x="3888" y="1056"/>
              <a:chExt cx="720" cy="672"/>
            </a:xfrm>
          </p:grpSpPr>
          <p:sp>
            <p:nvSpPr>
              <p:cNvPr id="31766" name="Rectangle 8">
                <a:extLst>
                  <a:ext uri="{FF2B5EF4-FFF2-40B4-BE49-F238E27FC236}">
                    <a16:creationId xmlns:a16="http://schemas.microsoft.com/office/drawing/2014/main" id="{26882D3D-9BB0-94E2-9009-DBB4D83545AB}"/>
                  </a:ext>
                </a:extLst>
              </p:cNvPr>
              <p:cNvSpPr>
                <a:spLocks noChangeArrowheads="1"/>
              </p:cNvSpPr>
              <p:nvPr/>
            </p:nvSpPr>
            <p:spPr bwMode="auto">
              <a:xfrm>
                <a:off x="3888" y="1056"/>
                <a:ext cx="720" cy="67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31767" name="Line 9">
                <a:extLst>
                  <a:ext uri="{FF2B5EF4-FFF2-40B4-BE49-F238E27FC236}">
                    <a16:creationId xmlns:a16="http://schemas.microsoft.com/office/drawing/2014/main" id="{295931FD-CEF4-9898-AA83-DF6B98F1DF91}"/>
                  </a:ext>
                </a:extLst>
              </p:cNvPr>
              <p:cNvSpPr>
                <a:spLocks noChangeShapeType="1"/>
              </p:cNvSpPr>
              <p:nvPr/>
            </p:nvSpPr>
            <p:spPr bwMode="auto">
              <a:xfrm>
                <a:off x="3888" y="1392"/>
                <a:ext cx="7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1756" name="Group 12">
              <a:extLst>
                <a:ext uri="{FF2B5EF4-FFF2-40B4-BE49-F238E27FC236}">
                  <a16:creationId xmlns:a16="http://schemas.microsoft.com/office/drawing/2014/main" id="{6CC70AAA-916D-B975-A2F8-787AA2B56560}"/>
                </a:ext>
              </a:extLst>
            </p:cNvPr>
            <p:cNvGrpSpPr>
              <a:grpSpLocks/>
            </p:cNvGrpSpPr>
            <p:nvPr/>
          </p:nvGrpSpPr>
          <p:grpSpPr bwMode="auto">
            <a:xfrm>
              <a:off x="3888" y="1728"/>
              <a:ext cx="720" cy="672"/>
              <a:chOff x="3888" y="1056"/>
              <a:chExt cx="720" cy="672"/>
            </a:xfrm>
          </p:grpSpPr>
          <p:sp>
            <p:nvSpPr>
              <p:cNvPr id="31764" name="Rectangle 13">
                <a:extLst>
                  <a:ext uri="{FF2B5EF4-FFF2-40B4-BE49-F238E27FC236}">
                    <a16:creationId xmlns:a16="http://schemas.microsoft.com/office/drawing/2014/main" id="{3FF07FC4-363D-6E78-9643-A1B24B2B27CC}"/>
                  </a:ext>
                </a:extLst>
              </p:cNvPr>
              <p:cNvSpPr>
                <a:spLocks noChangeArrowheads="1"/>
              </p:cNvSpPr>
              <p:nvPr/>
            </p:nvSpPr>
            <p:spPr bwMode="auto">
              <a:xfrm>
                <a:off x="3888" y="1056"/>
                <a:ext cx="720" cy="672"/>
              </a:xfrm>
              <a:prstGeom prst="rect">
                <a:avLst/>
              </a:prstGeom>
              <a:solidFill>
                <a:srgbClr val="DDDDDD"/>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31765" name="Line 14">
                <a:extLst>
                  <a:ext uri="{FF2B5EF4-FFF2-40B4-BE49-F238E27FC236}">
                    <a16:creationId xmlns:a16="http://schemas.microsoft.com/office/drawing/2014/main" id="{90C42687-98B8-D85D-0F07-975F6BFFB3B5}"/>
                  </a:ext>
                </a:extLst>
              </p:cNvPr>
              <p:cNvSpPr>
                <a:spLocks noChangeShapeType="1"/>
              </p:cNvSpPr>
              <p:nvPr/>
            </p:nvSpPr>
            <p:spPr bwMode="auto">
              <a:xfrm>
                <a:off x="3888" y="1392"/>
                <a:ext cx="7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1757" name="Text Box 15">
              <a:extLst>
                <a:ext uri="{FF2B5EF4-FFF2-40B4-BE49-F238E27FC236}">
                  <a16:creationId xmlns:a16="http://schemas.microsoft.com/office/drawing/2014/main" id="{6888BAE1-544F-7705-7987-2B445E01513F}"/>
                </a:ext>
              </a:extLst>
            </p:cNvPr>
            <p:cNvSpPr txBox="1">
              <a:spLocks noChangeArrowheads="1"/>
            </p:cNvSpPr>
            <p:nvPr/>
          </p:nvSpPr>
          <p:spPr bwMode="auto">
            <a:xfrm>
              <a:off x="4125" y="1132"/>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a:latin typeface="Helvetica" panose="020B0604020202020204" pitchFamily="34" charset="0"/>
                </a:rPr>
                <a:t>1</a:t>
              </a:r>
            </a:p>
          </p:txBody>
        </p:sp>
        <p:sp>
          <p:nvSpPr>
            <p:cNvPr id="31758" name="Text Box 16">
              <a:extLst>
                <a:ext uri="{FF2B5EF4-FFF2-40B4-BE49-F238E27FC236}">
                  <a16:creationId xmlns:a16="http://schemas.microsoft.com/office/drawing/2014/main" id="{7A241943-1595-9D2A-5A90-DEC3049A5B4E}"/>
                </a:ext>
              </a:extLst>
            </p:cNvPr>
            <p:cNvSpPr txBox="1">
              <a:spLocks noChangeArrowheads="1"/>
            </p:cNvSpPr>
            <p:nvPr/>
          </p:nvSpPr>
          <p:spPr bwMode="auto">
            <a:xfrm>
              <a:off x="4127" y="1439"/>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a:latin typeface="Helvetica" panose="020B0604020202020204" pitchFamily="34" charset="0"/>
                </a:rPr>
                <a:t>4</a:t>
              </a:r>
            </a:p>
          </p:txBody>
        </p:sp>
        <p:sp>
          <p:nvSpPr>
            <p:cNvPr id="31759" name="Rectangle 17">
              <a:extLst>
                <a:ext uri="{FF2B5EF4-FFF2-40B4-BE49-F238E27FC236}">
                  <a16:creationId xmlns:a16="http://schemas.microsoft.com/office/drawing/2014/main" id="{04AB8869-06D7-BF3A-9F5D-34FD3802A3B9}"/>
                </a:ext>
              </a:extLst>
            </p:cNvPr>
            <p:cNvSpPr>
              <a:spLocks noChangeArrowheads="1"/>
            </p:cNvSpPr>
            <p:nvPr/>
          </p:nvSpPr>
          <p:spPr bwMode="auto">
            <a:xfrm>
              <a:off x="3888" y="2400"/>
              <a:ext cx="720" cy="91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31760" name="Rectangle 18">
              <a:extLst>
                <a:ext uri="{FF2B5EF4-FFF2-40B4-BE49-F238E27FC236}">
                  <a16:creationId xmlns:a16="http://schemas.microsoft.com/office/drawing/2014/main" id="{CCBA083C-3108-2B91-E9F7-21C9FAED2430}"/>
                </a:ext>
              </a:extLst>
            </p:cNvPr>
            <p:cNvSpPr>
              <a:spLocks noChangeArrowheads="1"/>
            </p:cNvSpPr>
            <p:nvPr/>
          </p:nvSpPr>
          <p:spPr bwMode="auto">
            <a:xfrm>
              <a:off x="3888" y="3312"/>
              <a:ext cx="720" cy="240"/>
            </a:xfrm>
            <a:prstGeom prst="rect">
              <a:avLst/>
            </a:prstGeom>
            <a:solidFill>
              <a:srgbClr val="DDDDDD"/>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31761" name="Line 19">
              <a:extLst>
                <a:ext uri="{FF2B5EF4-FFF2-40B4-BE49-F238E27FC236}">
                  <a16:creationId xmlns:a16="http://schemas.microsoft.com/office/drawing/2014/main" id="{53A7FC53-B290-E0E9-8913-3332B879A045}"/>
                </a:ext>
              </a:extLst>
            </p:cNvPr>
            <p:cNvSpPr>
              <a:spLocks noChangeShapeType="1"/>
            </p:cNvSpPr>
            <p:nvPr/>
          </p:nvSpPr>
          <p:spPr bwMode="auto">
            <a:xfrm>
              <a:off x="3888" y="2640"/>
              <a:ext cx="7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762" name="Text Box 20">
              <a:extLst>
                <a:ext uri="{FF2B5EF4-FFF2-40B4-BE49-F238E27FC236}">
                  <a16:creationId xmlns:a16="http://schemas.microsoft.com/office/drawing/2014/main" id="{36BC7874-FA63-A0F9-CF8E-C8542A9B6E75}"/>
                </a:ext>
              </a:extLst>
            </p:cNvPr>
            <p:cNvSpPr txBox="1">
              <a:spLocks noChangeArrowheads="1"/>
            </p:cNvSpPr>
            <p:nvPr/>
          </p:nvSpPr>
          <p:spPr bwMode="auto">
            <a:xfrm>
              <a:off x="4127" y="2428"/>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a:latin typeface="Helvetica" panose="020B0604020202020204" pitchFamily="34" charset="0"/>
                </a:rPr>
                <a:t>2</a:t>
              </a:r>
            </a:p>
          </p:txBody>
        </p:sp>
        <p:sp>
          <p:nvSpPr>
            <p:cNvPr id="31763" name="Text Box 21">
              <a:extLst>
                <a:ext uri="{FF2B5EF4-FFF2-40B4-BE49-F238E27FC236}">
                  <a16:creationId xmlns:a16="http://schemas.microsoft.com/office/drawing/2014/main" id="{DFB043A7-4698-C2D2-19EC-9685845FC71C}"/>
                </a:ext>
              </a:extLst>
            </p:cNvPr>
            <p:cNvSpPr txBox="1">
              <a:spLocks noChangeArrowheads="1"/>
            </p:cNvSpPr>
            <p:nvPr/>
          </p:nvSpPr>
          <p:spPr bwMode="auto">
            <a:xfrm>
              <a:off x="4127" y="2888"/>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a:latin typeface="Helvetica" panose="020B0604020202020204" pitchFamily="34" charset="0"/>
                </a:rPr>
                <a:t>3</a:t>
              </a:r>
            </a:p>
          </p:txBody>
        </p:sp>
      </p:grpSp>
      <p:sp>
        <p:nvSpPr>
          <p:cNvPr id="31753" name="Text Box 22">
            <a:extLst>
              <a:ext uri="{FF2B5EF4-FFF2-40B4-BE49-F238E27FC236}">
                <a16:creationId xmlns:a16="http://schemas.microsoft.com/office/drawing/2014/main" id="{20AA2201-7052-021A-18B9-F5E26B05C583}"/>
              </a:ext>
            </a:extLst>
          </p:cNvPr>
          <p:cNvSpPr txBox="1">
            <a:spLocks noChangeArrowheads="1"/>
          </p:cNvSpPr>
          <p:nvPr/>
        </p:nvSpPr>
        <p:spPr bwMode="auto">
          <a:xfrm>
            <a:off x="3540125" y="5254625"/>
            <a:ext cx="1377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a:latin typeface="Helvetica" panose="020B0604020202020204" pitchFamily="34" charset="0"/>
              </a:rPr>
              <a:t>user space </a:t>
            </a:r>
          </a:p>
        </p:txBody>
      </p:sp>
      <p:sp>
        <p:nvSpPr>
          <p:cNvPr id="31754" name="Text Box 23">
            <a:extLst>
              <a:ext uri="{FF2B5EF4-FFF2-40B4-BE49-F238E27FC236}">
                <a16:creationId xmlns:a16="http://schemas.microsoft.com/office/drawing/2014/main" id="{19753AA2-461A-0B49-5BBD-CA2DD4D14EAB}"/>
              </a:ext>
            </a:extLst>
          </p:cNvPr>
          <p:cNvSpPr txBox="1">
            <a:spLocks noChangeArrowheads="1"/>
          </p:cNvSpPr>
          <p:nvPr/>
        </p:nvSpPr>
        <p:spPr bwMode="auto">
          <a:xfrm>
            <a:off x="6394450" y="5254625"/>
            <a:ext cx="2597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a:latin typeface="Helvetica" panose="020B0604020202020204" pitchFamily="34" charset="0"/>
              </a:rPr>
              <a:t>physical memory space</a:t>
            </a:r>
          </a:p>
        </p:txBody>
      </p:sp>
    </p:spTree>
    <p:extLst>
      <p:ext uri="{BB962C8B-B14F-4D97-AF65-F5344CB8AC3E}">
        <p14:creationId xmlns:p14="http://schemas.microsoft.com/office/powerpoint/2010/main" val="36456538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A8C7C927-D81E-CD6B-7B9B-BA0FD80FDEF9}"/>
              </a:ext>
            </a:extLst>
          </p:cNvPr>
          <p:cNvSpPr>
            <a:spLocks noGrp="1" noChangeArrowheads="1"/>
          </p:cNvSpPr>
          <p:nvPr>
            <p:ph type="title"/>
          </p:nvPr>
        </p:nvSpPr>
        <p:spPr>
          <a:xfrm>
            <a:off x="1981200" y="163513"/>
            <a:ext cx="8229600" cy="576262"/>
          </a:xfrm>
        </p:spPr>
        <p:txBody>
          <a:bodyPr/>
          <a:lstStyle/>
          <a:p>
            <a:pPr eaLnBrk="1" hangingPunct="1"/>
            <a:r>
              <a:rPr lang="en-US" altLang="en-US"/>
              <a:t>Counting Algorithms</a:t>
            </a:r>
          </a:p>
        </p:txBody>
      </p:sp>
      <p:sp>
        <p:nvSpPr>
          <p:cNvPr id="45059" name="Rectangle 3">
            <a:extLst>
              <a:ext uri="{FF2B5EF4-FFF2-40B4-BE49-F238E27FC236}">
                <a16:creationId xmlns:a16="http://schemas.microsoft.com/office/drawing/2014/main" id="{12B5C108-2661-FF2D-8FDB-2668242666BC}"/>
              </a:ext>
            </a:extLst>
          </p:cNvPr>
          <p:cNvSpPr>
            <a:spLocks noGrp="1" noChangeArrowheads="1"/>
          </p:cNvSpPr>
          <p:nvPr>
            <p:ph type="body" idx="1"/>
          </p:nvPr>
        </p:nvSpPr>
        <p:spPr>
          <a:xfrm>
            <a:off x="2439988" y="1155701"/>
            <a:ext cx="7377112" cy="4551363"/>
          </a:xfrm>
        </p:spPr>
        <p:txBody>
          <a:bodyPr/>
          <a:lstStyle/>
          <a:p>
            <a:r>
              <a:rPr lang="en-US" altLang="en-US"/>
              <a:t>Keep a counter of the number of references that have been made to each page</a:t>
            </a:r>
          </a:p>
          <a:p>
            <a:pPr lvl="1"/>
            <a:r>
              <a:rPr lang="en-US" altLang="en-US"/>
              <a:t>Not common</a:t>
            </a:r>
            <a:br>
              <a:rPr lang="en-US" altLang="en-US"/>
            </a:br>
            <a:endParaRPr lang="en-US" altLang="en-US"/>
          </a:p>
          <a:p>
            <a:r>
              <a:rPr lang="en-US" altLang="en-US" b="1">
                <a:solidFill>
                  <a:srgbClr val="3366FF"/>
                </a:solidFill>
              </a:rPr>
              <a:t>Lease Frequently Used </a:t>
            </a:r>
            <a:r>
              <a:rPr lang="en-US" altLang="en-US"/>
              <a:t>(</a:t>
            </a:r>
            <a:r>
              <a:rPr lang="en-US" altLang="en-US" b="1">
                <a:solidFill>
                  <a:srgbClr val="3366FF"/>
                </a:solidFill>
              </a:rPr>
              <a:t>LFU</a:t>
            </a:r>
            <a:r>
              <a:rPr lang="en-US" altLang="en-US"/>
              <a:t>)</a:t>
            </a:r>
            <a:r>
              <a:rPr lang="en-US" altLang="en-US" b="1">
                <a:solidFill>
                  <a:srgbClr val="3366FF"/>
                </a:solidFill>
              </a:rPr>
              <a:t> Algorithm</a:t>
            </a:r>
            <a:r>
              <a:rPr lang="en-US" altLang="en-US"/>
              <a:t>:  replaces page with smallest count</a:t>
            </a:r>
            <a:br>
              <a:rPr lang="en-US" altLang="en-US"/>
            </a:br>
            <a:endParaRPr lang="en-US" altLang="en-US"/>
          </a:p>
          <a:p>
            <a:r>
              <a:rPr lang="en-US" altLang="en-US" b="1">
                <a:solidFill>
                  <a:srgbClr val="3366FF"/>
                </a:solidFill>
              </a:rPr>
              <a:t>Most Frequently Used </a:t>
            </a:r>
            <a:r>
              <a:rPr lang="en-US" altLang="en-US"/>
              <a:t>(</a:t>
            </a:r>
            <a:r>
              <a:rPr lang="en-US" altLang="en-US" b="1">
                <a:solidFill>
                  <a:srgbClr val="3366FF"/>
                </a:solidFill>
              </a:rPr>
              <a:t>MFU</a:t>
            </a:r>
            <a:r>
              <a:rPr lang="en-US" altLang="en-US"/>
              <a:t>)</a:t>
            </a:r>
            <a:r>
              <a:rPr lang="en-US" altLang="en-US" b="1">
                <a:solidFill>
                  <a:srgbClr val="3366FF"/>
                </a:solidFill>
              </a:rPr>
              <a:t> Algorithm</a:t>
            </a:r>
            <a:r>
              <a:rPr lang="en-US" altLang="en-US"/>
              <a:t>: based on the argument that the page with the smallest count was probably just brought in and has yet to be used</a:t>
            </a:r>
          </a:p>
        </p:txBody>
      </p:sp>
    </p:spTree>
    <p:extLst>
      <p:ext uri="{BB962C8B-B14F-4D97-AF65-F5344CB8AC3E}">
        <p14:creationId xmlns:p14="http://schemas.microsoft.com/office/powerpoint/2010/main" val="30293760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C08CCC98-93D6-FDB3-1D19-106C885C2CFE}"/>
              </a:ext>
            </a:extLst>
          </p:cNvPr>
          <p:cNvSpPr>
            <a:spLocks noGrp="1"/>
          </p:cNvSpPr>
          <p:nvPr>
            <p:ph type="title"/>
          </p:nvPr>
        </p:nvSpPr>
        <p:spPr>
          <a:xfrm>
            <a:off x="1981200" y="201613"/>
            <a:ext cx="8229600" cy="576262"/>
          </a:xfrm>
        </p:spPr>
        <p:txBody>
          <a:bodyPr/>
          <a:lstStyle/>
          <a:p>
            <a:r>
              <a:rPr lang="en-US" altLang="en-US"/>
              <a:t>Page-Buffering Algorithms</a:t>
            </a:r>
          </a:p>
        </p:txBody>
      </p:sp>
      <p:sp>
        <p:nvSpPr>
          <p:cNvPr id="46083" name="Content Placeholder 2">
            <a:extLst>
              <a:ext uri="{FF2B5EF4-FFF2-40B4-BE49-F238E27FC236}">
                <a16:creationId xmlns:a16="http://schemas.microsoft.com/office/drawing/2014/main" id="{2271A2FB-26D9-31EE-448F-D0D964F9030F}"/>
              </a:ext>
            </a:extLst>
          </p:cNvPr>
          <p:cNvSpPr>
            <a:spLocks noGrp="1"/>
          </p:cNvSpPr>
          <p:nvPr>
            <p:ph idx="1"/>
          </p:nvPr>
        </p:nvSpPr>
        <p:spPr>
          <a:xfrm>
            <a:off x="2393950" y="1093788"/>
            <a:ext cx="7232650" cy="5078412"/>
          </a:xfrm>
        </p:spPr>
        <p:txBody>
          <a:bodyPr/>
          <a:lstStyle/>
          <a:p>
            <a:r>
              <a:rPr lang="en-US" altLang="en-US"/>
              <a:t>Keep a pool of free frames, always</a:t>
            </a:r>
          </a:p>
          <a:p>
            <a:pPr lvl="1"/>
            <a:r>
              <a:rPr lang="en-US" altLang="en-US"/>
              <a:t>Then frame available when needed, not found at fault time</a:t>
            </a:r>
          </a:p>
          <a:p>
            <a:pPr lvl="1"/>
            <a:r>
              <a:rPr lang="en-US" altLang="en-US"/>
              <a:t>Read page into free frame and select victim to evict and add to free pool</a:t>
            </a:r>
          </a:p>
          <a:p>
            <a:pPr lvl="1"/>
            <a:r>
              <a:rPr lang="en-US" altLang="en-US"/>
              <a:t>When convenient, evict victim</a:t>
            </a:r>
          </a:p>
          <a:p>
            <a:r>
              <a:rPr lang="en-US" altLang="en-US"/>
              <a:t>Possibly, keep list of modified pages</a:t>
            </a:r>
          </a:p>
          <a:p>
            <a:pPr lvl="1"/>
            <a:r>
              <a:rPr lang="en-US" altLang="en-US"/>
              <a:t>When backing store otherwise idle, write pages there and set to non-dirty</a:t>
            </a:r>
          </a:p>
          <a:p>
            <a:r>
              <a:rPr lang="en-US" altLang="en-US"/>
              <a:t>Possibly, keep free frame contents intact and note what is in them</a:t>
            </a:r>
          </a:p>
          <a:p>
            <a:pPr lvl="1"/>
            <a:r>
              <a:rPr lang="en-US" altLang="en-US"/>
              <a:t>If referenced again before reused, no need to load contents again from disk</a:t>
            </a:r>
          </a:p>
          <a:p>
            <a:pPr lvl="1"/>
            <a:r>
              <a:rPr lang="en-US" altLang="en-US"/>
              <a:t>Generally useful to reduce penalty if wrong victim frame selected  </a:t>
            </a:r>
          </a:p>
        </p:txBody>
      </p:sp>
    </p:spTree>
    <p:extLst>
      <p:ext uri="{BB962C8B-B14F-4D97-AF65-F5344CB8AC3E}">
        <p14:creationId xmlns:p14="http://schemas.microsoft.com/office/powerpoint/2010/main" val="12979708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5EECE1C2-D7E9-8E97-AF17-427F010BDC10}"/>
              </a:ext>
            </a:extLst>
          </p:cNvPr>
          <p:cNvSpPr>
            <a:spLocks noGrp="1"/>
          </p:cNvSpPr>
          <p:nvPr>
            <p:ph type="title"/>
          </p:nvPr>
        </p:nvSpPr>
        <p:spPr>
          <a:xfrm>
            <a:off x="2355850" y="138113"/>
            <a:ext cx="7867650" cy="576262"/>
          </a:xfrm>
        </p:spPr>
        <p:txBody>
          <a:bodyPr/>
          <a:lstStyle/>
          <a:p>
            <a:r>
              <a:rPr lang="en-US" altLang="en-US" sz="2800"/>
              <a:t>Applications and Page Replacement</a:t>
            </a:r>
          </a:p>
        </p:txBody>
      </p:sp>
      <p:sp>
        <p:nvSpPr>
          <p:cNvPr id="47107" name="Content Placeholder 2">
            <a:extLst>
              <a:ext uri="{FF2B5EF4-FFF2-40B4-BE49-F238E27FC236}">
                <a16:creationId xmlns:a16="http://schemas.microsoft.com/office/drawing/2014/main" id="{36D029CE-86D1-A75E-640A-70227299C856}"/>
              </a:ext>
            </a:extLst>
          </p:cNvPr>
          <p:cNvSpPr>
            <a:spLocks noGrp="1"/>
          </p:cNvSpPr>
          <p:nvPr>
            <p:ph idx="1"/>
          </p:nvPr>
        </p:nvSpPr>
        <p:spPr>
          <a:xfrm>
            <a:off x="2419350" y="1131889"/>
            <a:ext cx="7067550" cy="4530725"/>
          </a:xfrm>
        </p:spPr>
        <p:txBody>
          <a:bodyPr/>
          <a:lstStyle/>
          <a:p>
            <a:r>
              <a:rPr lang="en-US" altLang="en-US"/>
              <a:t>All of these algorithms have OS guessing about future page access</a:t>
            </a:r>
          </a:p>
          <a:p>
            <a:r>
              <a:rPr lang="en-US" altLang="en-US"/>
              <a:t>Some applications have better knowledge – i.e. databases</a:t>
            </a:r>
          </a:p>
          <a:p>
            <a:r>
              <a:rPr lang="en-US" altLang="en-US"/>
              <a:t>Memory intensive applications can cause double buffering</a:t>
            </a:r>
          </a:p>
          <a:p>
            <a:pPr lvl="1"/>
            <a:r>
              <a:rPr lang="en-US" altLang="en-US"/>
              <a:t>OS keeps copy of page in memory as I/O buffer</a:t>
            </a:r>
          </a:p>
          <a:p>
            <a:pPr lvl="1"/>
            <a:r>
              <a:rPr lang="en-US" altLang="en-US"/>
              <a:t>Application keeps page in memory for its own work</a:t>
            </a:r>
          </a:p>
          <a:p>
            <a:r>
              <a:rPr lang="en-US" altLang="en-US"/>
              <a:t>Operating system can given direct access to the disk, getting out of the way of the applications</a:t>
            </a:r>
          </a:p>
          <a:p>
            <a:pPr lvl="1"/>
            <a:r>
              <a:rPr lang="en-US" altLang="en-US" b="1">
                <a:solidFill>
                  <a:srgbClr val="3366FF"/>
                </a:solidFill>
              </a:rPr>
              <a:t>Raw</a:t>
            </a:r>
            <a:r>
              <a:rPr lang="en-US" altLang="en-US" b="1"/>
              <a:t> </a:t>
            </a:r>
            <a:r>
              <a:rPr lang="en-US" altLang="en-US" b="1">
                <a:solidFill>
                  <a:srgbClr val="3366FF"/>
                </a:solidFill>
              </a:rPr>
              <a:t>disk</a:t>
            </a:r>
            <a:r>
              <a:rPr lang="en-US" altLang="en-US" b="1"/>
              <a:t> </a:t>
            </a:r>
            <a:r>
              <a:rPr lang="en-US" altLang="en-US"/>
              <a:t>mode</a:t>
            </a:r>
          </a:p>
          <a:p>
            <a:r>
              <a:rPr lang="en-US" altLang="en-US"/>
              <a:t>Bypasses buffering, locking, etc</a:t>
            </a:r>
          </a:p>
          <a:p>
            <a:endParaRPr lang="en-US" altLang="en-US"/>
          </a:p>
          <a:p>
            <a:endParaRPr lang="en-US" altLang="en-US"/>
          </a:p>
        </p:txBody>
      </p:sp>
    </p:spTree>
    <p:extLst>
      <p:ext uri="{BB962C8B-B14F-4D97-AF65-F5344CB8AC3E}">
        <p14:creationId xmlns:p14="http://schemas.microsoft.com/office/powerpoint/2010/main" val="25323399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0922F3E8-3C2F-B0E0-5A86-799897AE51F5}"/>
              </a:ext>
            </a:extLst>
          </p:cNvPr>
          <p:cNvSpPr>
            <a:spLocks noGrp="1" noChangeArrowheads="1"/>
          </p:cNvSpPr>
          <p:nvPr>
            <p:ph type="title"/>
          </p:nvPr>
        </p:nvSpPr>
        <p:spPr>
          <a:xfrm>
            <a:off x="2332038" y="163513"/>
            <a:ext cx="7878762" cy="576262"/>
          </a:xfrm>
        </p:spPr>
        <p:txBody>
          <a:bodyPr/>
          <a:lstStyle/>
          <a:p>
            <a:pPr eaLnBrk="1" hangingPunct="1"/>
            <a:r>
              <a:rPr lang="en-US" altLang="en-US"/>
              <a:t>Allocation of Frames</a:t>
            </a:r>
          </a:p>
        </p:txBody>
      </p:sp>
      <p:sp>
        <p:nvSpPr>
          <p:cNvPr id="48131" name="Rectangle 3">
            <a:extLst>
              <a:ext uri="{FF2B5EF4-FFF2-40B4-BE49-F238E27FC236}">
                <a16:creationId xmlns:a16="http://schemas.microsoft.com/office/drawing/2014/main" id="{1C96BB3F-EA20-BC4C-8EAB-1A33A7032303}"/>
              </a:ext>
            </a:extLst>
          </p:cNvPr>
          <p:cNvSpPr>
            <a:spLocks noGrp="1" noChangeArrowheads="1"/>
          </p:cNvSpPr>
          <p:nvPr>
            <p:ph type="body" idx="1"/>
          </p:nvPr>
        </p:nvSpPr>
        <p:spPr>
          <a:xfrm>
            <a:off x="2414588" y="1120775"/>
            <a:ext cx="7351712" cy="4483100"/>
          </a:xfrm>
        </p:spPr>
        <p:txBody>
          <a:bodyPr/>
          <a:lstStyle/>
          <a:p>
            <a:r>
              <a:rPr lang="en-US" altLang="en-US"/>
              <a:t>Each process needs </a:t>
            </a:r>
            <a:r>
              <a:rPr lang="en-US" altLang="en-US" b="1" i="1"/>
              <a:t>minimum</a:t>
            </a:r>
            <a:r>
              <a:rPr lang="en-US" altLang="en-US"/>
              <a:t> number of frames</a:t>
            </a:r>
          </a:p>
          <a:p>
            <a:r>
              <a:rPr lang="en-US" altLang="en-US"/>
              <a:t>Example:  IBM 370 – 6 pages to handle SS MOVE instruction:</a:t>
            </a:r>
          </a:p>
          <a:p>
            <a:pPr lvl="1"/>
            <a:r>
              <a:rPr lang="en-US" altLang="en-US"/>
              <a:t>instruction is 6 bytes, might span 2 pages</a:t>
            </a:r>
          </a:p>
          <a:p>
            <a:pPr lvl="1"/>
            <a:r>
              <a:rPr lang="en-US" altLang="en-US"/>
              <a:t>2 pages to handle </a:t>
            </a:r>
            <a:r>
              <a:rPr lang="en-US" altLang="en-US" i="1"/>
              <a:t>from</a:t>
            </a:r>
          </a:p>
          <a:p>
            <a:pPr lvl="1"/>
            <a:r>
              <a:rPr lang="en-US" altLang="en-US"/>
              <a:t>2 pages to handle </a:t>
            </a:r>
            <a:r>
              <a:rPr lang="en-US" altLang="en-US" i="1"/>
              <a:t>to</a:t>
            </a:r>
          </a:p>
          <a:p>
            <a:r>
              <a:rPr lang="en-US" altLang="en-US" b="1" i="1"/>
              <a:t>Maximum</a:t>
            </a:r>
            <a:r>
              <a:rPr lang="en-US" altLang="en-US" i="1"/>
              <a:t> </a:t>
            </a:r>
            <a:r>
              <a:rPr lang="en-US" altLang="en-US"/>
              <a:t>of course is total frames in the system</a:t>
            </a:r>
          </a:p>
          <a:p>
            <a:r>
              <a:rPr lang="en-US" altLang="en-US"/>
              <a:t>Two major allocation schemes</a:t>
            </a:r>
          </a:p>
          <a:p>
            <a:pPr lvl="1"/>
            <a:r>
              <a:rPr lang="en-US" altLang="en-US"/>
              <a:t>fixed allocation</a:t>
            </a:r>
          </a:p>
          <a:p>
            <a:pPr lvl="1"/>
            <a:r>
              <a:rPr lang="en-US" altLang="en-US"/>
              <a:t>priority allocation</a:t>
            </a:r>
          </a:p>
          <a:p>
            <a:r>
              <a:rPr lang="en-US" altLang="en-US"/>
              <a:t>Many variations</a:t>
            </a:r>
          </a:p>
        </p:txBody>
      </p:sp>
    </p:spTree>
    <p:extLst>
      <p:ext uri="{BB962C8B-B14F-4D97-AF65-F5344CB8AC3E}">
        <p14:creationId xmlns:p14="http://schemas.microsoft.com/office/powerpoint/2010/main" val="6829801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a:extLst>
              <a:ext uri="{FF2B5EF4-FFF2-40B4-BE49-F238E27FC236}">
                <a16:creationId xmlns:a16="http://schemas.microsoft.com/office/drawing/2014/main" id="{CD372D58-C848-6478-36F0-B85C1BE5C4BD}"/>
              </a:ext>
            </a:extLst>
          </p:cNvPr>
          <p:cNvSpPr>
            <a:spLocks noGrp="1" noChangeArrowheads="1"/>
          </p:cNvSpPr>
          <p:nvPr>
            <p:ph type="title"/>
          </p:nvPr>
        </p:nvSpPr>
        <p:spPr>
          <a:xfrm>
            <a:off x="2262188" y="188913"/>
            <a:ext cx="7948612" cy="576262"/>
          </a:xfrm>
        </p:spPr>
        <p:txBody>
          <a:bodyPr/>
          <a:lstStyle/>
          <a:p>
            <a:pPr eaLnBrk="1" hangingPunct="1"/>
            <a:r>
              <a:rPr lang="en-US" altLang="en-US"/>
              <a:t>Fixed Allocation</a:t>
            </a:r>
          </a:p>
        </p:txBody>
      </p:sp>
      <p:sp>
        <p:nvSpPr>
          <p:cNvPr id="1029" name="Rectangle 3">
            <a:extLst>
              <a:ext uri="{FF2B5EF4-FFF2-40B4-BE49-F238E27FC236}">
                <a16:creationId xmlns:a16="http://schemas.microsoft.com/office/drawing/2014/main" id="{B0F44059-6F5F-FB2C-C5D4-7653BF477A87}"/>
              </a:ext>
            </a:extLst>
          </p:cNvPr>
          <p:cNvSpPr>
            <a:spLocks noGrp="1" noChangeArrowheads="1"/>
          </p:cNvSpPr>
          <p:nvPr>
            <p:ph type="body" idx="1"/>
          </p:nvPr>
        </p:nvSpPr>
        <p:spPr>
          <a:xfrm>
            <a:off x="2425700" y="1082676"/>
            <a:ext cx="7226300" cy="4645025"/>
          </a:xfrm>
        </p:spPr>
        <p:txBody>
          <a:bodyPr/>
          <a:lstStyle/>
          <a:p>
            <a:r>
              <a:rPr lang="en-US" altLang="en-US"/>
              <a:t>Equal allocation – For example, if there are 100 frames (after allocating frames for the OS) and 5 processes, give each process 20 frames</a:t>
            </a:r>
          </a:p>
          <a:p>
            <a:pPr lvl="1"/>
            <a:r>
              <a:rPr lang="en-US" altLang="en-US"/>
              <a:t>Keep some as free frame buffer pool</a:t>
            </a:r>
          </a:p>
          <a:p>
            <a:endParaRPr lang="en-US" altLang="en-US" sz="800"/>
          </a:p>
          <a:p>
            <a:r>
              <a:rPr lang="en-US" altLang="en-US"/>
              <a:t>Proportional allocation – Allocate according to the size of process</a:t>
            </a:r>
          </a:p>
          <a:p>
            <a:pPr lvl="1"/>
            <a:r>
              <a:rPr lang="en-US" altLang="en-US"/>
              <a:t>Dynamic as degree of multiprogramming, process sizes change</a:t>
            </a:r>
          </a:p>
          <a:p>
            <a:pPr lvl="1">
              <a:buFont typeface="Monotype Sorts" pitchFamily="-84" charset="2"/>
              <a:buNone/>
            </a:pPr>
            <a:endParaRPr lang="en-US" altLang="en-US"/>
          </a:p>
          <a:p>
            <a:pPr lvl="1"/>
            <a:endParaRPr lang="en-US" altLang="en-US"/>
          </a:p>
          <a:p>
            <a:pPr lvl="1"/>
            <a:endParaRPr lang="en-US" altLang="en-US"/>
          </a:p>
          <a:p>
            <a:pPr lvl="1"/>
            <a:endParaRPr lang="en-US" altLang="en-US"/>
          </a:p>
          <a:p>
            <a:pPr lvl="1"/>
            <a:endParaRPr lang="en-US" altLang="en-US"/>
          </a:p>
        </p:txBody>
      </p:sp>
      <p:graphicFrame>
        <p:nvGraphicFramePr>
          <p:cNvPr id="1026" name="Object 2">
            <a:extLst>
              <a:ext uri="{FF2B5EF4-FFF2-40B4-BE49-F238E27FC236}">
                <a16:creationId xmlns:a16="http://schemas.microsoft.com/office/drawing/2014/main" id="{A904C180-DEDE-43DD-078D-6E304251ABFF}"/>
              </a:ext>
            </a:extLst>
          </p:cNvPr>
          <p:cNvGraphicFramePr>
            <a:graphicFrameLocks noChangeAspect="1"/>
          </p:cNvGraphicFramePr>
          <p:nvPr/>
        </p:nvGraphicFramePr>
        <p:xfrm>
          <a:off x="3500438" y="3630613"/>
          <a:ext cx="2857500" cy="1611312"/>
        </p:xfrm>
        <a:graphic>
          <a:graphicData uri="http://schemas.openxmlformats.org/presentationml/2006/ole">
            <mc:AlternateContent xmlns:mc="http://schemas.openxmlformats.org/markup-compatibility/2006">
              <mc:Choice xmlns:v="urn:schemas-microsoft-com:vml" Requires="v">
                <p:oleObj name="Equation" r:id="rId3" imgW="2857500" imgH="1612900" progId="Equation.3">
                  <p:embed/>
                </p:oleObj>
              </mc:Choice>
              <mc:Fallback>
                <p:oleObj name="Equation" r:id="rId3" imgW="2857500" imgH="1612900" progId="Equation.3">
                  <p:embed/>
                  <p:pic>
                    <p:nvPicPr>
                      <p:cNvPr id="1026" name="Object 2">
                        <a:extLst>
                          <a:ext uri="{FF2B5EF4-FFF2-40B4-BE49-F238E27FC236}">
                            <a16:creationId xmlns:a16="http://schemas.microsoft.com/office/drawing/2014/main" id="{A904C180-DEDE-43DD-078D-6E304251A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0438" y="3630613"/>
                        <a:ext cx="2857500" cy="1611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030" name="Line 5">
            <a:extLst>
              <a:ext uri="{FF2B5EF4-FFF2-40B4-BE49-F238E27FC236}">
                <a16:creationId xmlns:a16="http://schemas.microsoft.com/office/drawing/2014/main" id="{9567497C-6D09-5EB5-9195-34C6F73C57F9}"/>
              </a:ext>
            </a:extLst>
          </p:cNvPr>
          <p:cNvSpPr>
            <a:spLocks noChangeShapeType="1"/>
          </p:cNvSpPr>
          <p:nvPr/>
        </p:nvSpPr>
        <p:spPr bwMode="auto">
          <a:xfrm>
            <a:off x="3306763" y="3792538"/>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1435" tIns="45718" rIns="91435" bIns="45718" anchor="ctr"/>
          <a:lstStyle/>
          <a:p>
            <a:endParaRPr lang="en-US"/>
          </a:p>
        </p:txBody>
      </p:sp>
      <p:sp>
        <p:nvSpPr>
          <p:cNvPr id="1031" name="Line 6">
            <a:extLst>
              <a:ext uri="{FF2B5EF4-FFF2-40B4-BE49-F238E27FC236}">
                <a16:creationId xmlns:a16="http://schemas.microsoft.com/office/drawing/2014/main" id="{6068948A-B717-4A1B-3B26-E945A166A3DD}"/>
              </a:ext>
            </a:extLst>
          </p:cNvPr>
          <p:cNvSpPr>
            <a:spLocks noChangeShapeType="1"/>
          </p:cNvSpPr>
          <p:nvPr/>
        </p:nvSpPr>
        <p:spPr bwMode="auto">
          <a:xfrm>
            <a:off x="3306763" y="4129088"/>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1435" tIns="45718" rIns="91435" bIns="45718" anchor="ctr"/>
          <a:lstStyle/>
          <a:p>
            <a:endParaRPr lang="en-US"/>
          </a:p>
        </p:txBody>
      </p:sp>
      <p:sp>
        <p:nvSpPr>
          <p:cNvPr id="1032" name="Line 7">
            <a:extLst>
              <a:ext uri="{FF2B5EF4-FFF2-40B4-BE49-F238E27FC236}">
                <a16:creationId xmlns:a16="http://schemas.microsoft.com/office/drawing/2014/main" id="{CE900D95-D78A-ACCC-D6EC-423290C5404B}"/>
              </a:ext>
            </a:extLst>
          </p:cNvPr>
          <p:cNvSpPr>
            <a:spLocks noChangeShapeType="1"/>
          </p:cNvSpPr>
          <p:nvPr/>
        </p:nvSpPr>
        <p:spPr bwMode="auto">
          <a:xfrm>
            <a:off x="3306763" y="4989513"/>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1435" tIns="45718" rIns="91435" bIns="45718" anchor="ctr"/>
          <a:lstStyle/>
          <a:p>
            <a:endParaRPr lang="en-US"/>
          </a:p>
        </p:txBody>
      </p:sp>
      <p:sp>
        <p:nvSpPr>
          <p:cNvPr id="1033" name="Line 8">
            <a:extLst>
              <a:ext uri="{FF2B5EF4-FFF2-40B4-BE49-F238E27FC236}">
                <a16:creationId xmlns:a16="http://schemas.microsoft.com/office/drawing/2014/main" id="{A01F7002-02C1-45FF-9AC1-FADB41116E77}"/>
              </a:ext>
            </a:extLst>
          </p:cNvPr>
          <p:cNvSpPr>
            <a:spLocks noChangeShapeType="1"/>
          </p:cNvSpPr>
          <p:nvPr/>
        </p:nvSpPr>
        <p:spPr bwMode="auto">
          <a:xfrm>
            <a:off x="3300413" y="4456113"/>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1435" tIns="45718" rIns="91435" bIns="45718" anchor="ctr"/>
          <a:lstStyle/>
          <a:p>
            <a:endParaRPr lang="en-US"/>
          </a:p>
        </p:txBody>
      </p:sp>
      <p:graphicFrame>
        <p:nvGraphicFramePr>
          <p:cNvPr id="1027" name="Object 3">
            <a:extLst>
              <a:ext uri="{FF2B5EF4-FFF2-40B4-BE49-F238E27FC236}">
                <a16:creationId xmlns:a16="http://schemas.microsoft.com/office/drawing/2014/main" id="{D4585DED-55AE-5C60-02D8-D5D35DA24C96}"/>
              </a:ext>
            </a:extLst>
          </p:cNvPr>
          <p:cNvGraphicFramePr>
            <a:graphicFrameLocks noChangeAspect="1"/>
          </p:cNvGraphicFramePr>
          <p:nvPr/>
        </p:nvGraphicFramePr>
        <p:xfrm>
          <a:off x="7469189" y="3425825"/>
          <a:ext cx="1506537" cy="1924050"/>
        </p:xfrm>
        <a:graphic>
          <a:graphicData uri="http://schemas.openxmlformats.org/presentationml/2006/ole">
            <mc:AlternateContent xmlns:mc="http://schemas.openxmlformats.org/markup-compatibility/2006">
              <mc:Choice xmlns:v="urn:schemas-microsoft-com:vml" Requires="v">
                <p:oleObj name="Equation" r:id="rId5" imgW="1143000" imgH="1460500" progId="Equation.3">
                  <p:embed/>
                </p:oleObj>
              </mc:Choice>
              <mc:Fallback>
                <p:oleObj name="Equation" r:id="rId5" imgW="1143000" imgH="1460500" progId="Equation.3">
                  <p:embed/>
                  <p:pic>
                    <p:nvPicPr>
                      <p:cNvPr id="1027" name="Object 3">
                        <a:extLst>
                          <a:ext uri="{FF2B5EF4-FFF2-40B4-BE49-F238E27FC236}">
                            <a16:creationId xmlns:a16="http://schemas.microsoft.com/office/drawing/2014/main" id="{D4585DED-55AE-5C60-02D8-D5D35DA24C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9189" y="3425825"/>
                        <a:ext cx="1506537" cy="192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3134365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C8D7E087-64F6-81A3-DA87-B031ECBC8939}"/>
              </a:ext>
            </a:extLst>
          </p:cNvPr>
          <p:cNvSpPr>
            <a:spLocks noGrp="1" noChangeArrowheads="1"/>
          </p:cNvSpPr>
          <p:nvPr>
            <p:ph type="title"/>
          </p:nvPr>
        </p:nvSpPr>
        <p:spPr>
          <a:xfrm>
            <a:off x="2390776" y="201613"/>
            <a:ext cx="7820025" cy="576262"/>
          </a:xfrm>
        </p:spPr>
        <p:txBody>
          <a:bodyPr/>
          <a:lstStyle/>
          <a:p>
            <a:pPr eaLnBrk="1" hangingPunct="1"/>
            <a:r>
              <a:rPr lang="en-US" altLang="en-US"/>
              <a:t>Priority Allocation</a:t>
            </a:r>
          </a:p>
        </p:txBody>
      </p:sp>
      <p:sp>
        <p:nvSpPr>
          <p:cNvPr id="49155" name="Rectangle 3">
            <a:extLst>
              <a:ext uri="{FF2B5EF4-FFF2-40B4-BE49-F238E27FC236}">
                <a16:creationId xmlns:a16="http://schemas.microsoft.com/office/drawing/2014/main" id="{FF9867F8-3600-092A-9920-8EF9B0CDB408}"/>
              </a:ext>
            </a:extLst>
          </p:cNvPr>
          <p:cNvSpPr>
            <a:spLocks noGrp="1" noChangeArrowheads="1"/>
          </p:cNvSpPr>
          <p:nvPr>
            <p:ph type="body" idx="1"/>
          </p:nvPr>
        </p:nvSpPr>
        <p:spPr>
          <a:xfrm>
            <a:off x="2444750" y="1190625"/>
            <a:ext cx="6851650" cy="4394200"/>
          </a:xfrm>
        </p:spPr>
        <p:txBody>
          <a:bodyPr/>
          <a:lstStyle/>
          <a:p>
            <a:r>
              <a:rPr lang="en-US" altLang="en-US"/>
              <a:t>Use a proportional allocation scheme using priorities rather than size</a:t>
            </a:r>
            <a:br>
              <a:rPr lang="en-US" altLang="en-US"/>
            </a:br>
            <a:endParaRPr lang="en-US" altLang="en-US"/>
          </a:p>
          <a:p>
            <a:r>
              <a:rPr lang="en-US" altLang="en-US"/>
              <a:t>If process </a:t>
            </a:r>
            <a:r>
              <a:rPr lang="en-US" altLang="en-US" b="1" i="1"/>
              <a:t>P</a:t>
            </a:r>
            <a:r>
              <a:rPr lang="en-US" altLang="en-US" b="1" i="1" baseline="-25000"/>
              <a:t>i</a:t>
            </a:r>
            <a:r>
              <a:rPr lang="en-US" altLang="en-US"/>
              <a:t> generates a page fault,</a:t>
            </a:r>
          </a:p>
          <a:p>
            <a:pPr lvl="1"/>
            <a:r>
              <a:rPr lang="en-US" altLang="en-US"/>
              <a:t>select for replacement one of its frames</a:t>
            </a:r>
          </a:p>
          <a:p>
            <a:pPr lvl="1"/>
            <a:r>
              <a:rPr lang="en-US" altLang="en-US"/>
              <a:t>select for replacement a frame from a process with lower priority number</a:t>
            </a:r>
          </a:p>
        </p:txBody>
      </p:sp>
    </p:spTree>
    <p:extLst>
      <p:ext uri="{BB962C8B-B14F-4D97-AF65-F5344CB8AC3E}">
        <p14:creationId xmlns:p14="http://schemas.microsoft.com/office/powerpoint/2010/main" val="37201405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A0510C06-BC8A-CF5D-FB6F-512AB9F034C6}"/>
              </a:ext>
            </a:extLst>
          </p:cNvPr>
          <p:cNvSpPr>
            <a:spLocks noGrp="1" noChangeArrowheads="1"/>
          </p:cNvSpPr>
          <p:nvPr>
            <p:ph type="title"/>
          </p:nvPr>
        </p:nvSpPr>
        <p:spPr>
          <a:xfrm>
            <a:off x="2554288" y="188913"/>
            <a:ext cx="7656512" cy="576262"/>
          </a:xfrm>
        </p:spPr>
        <p:txBody>
          <a:bodyPr/>
          <a:lstStyle/>
          <a:p>
            <a:pPr eaLnBrk="1" hangingPunct="1"/>
            <a:r>
              <a:rPr lang="en-US" altLang="en-US"/>
              <a:t>Global vs. Local Allocation</a:t>
            </a:r>
          </a:p>
        </p:txBody>
      </p:sp>
      <p:sp>
        <p:nvSpPr>
          <p:cNvPr id="50179" name="Rectangle 3">
            <a:extLst>
              <a:ext uri="{FF2B5EF4-FFF2-40B4-BE49-F238E27FC236}">
                <a16:creationId xmlns:a16="http://schemas.microsoft.com/office/drawing/2014/main" id="{9C74DAB0-797C-C5FC-72FC-652C127DEF17}"/>
              </a:ext>
            </a:extLst>
          </p:cNvPr>
          <p:cNvSpPr>
            <a:spLocks noGrp="1" noChangeArrowheads="1"/>
          </p:cNvSpPr>
          <p:nvPr>
            <p:ph type="body" idx="1"/>
          </p:nvPr>
        </p:nvSpPr>
        <p:spPr>
          <a:xfrm>
            <a:off x="2401888" y="1116013"/>
            <a:ext cx="6958012" cy="4470400"/>
          </a:xfrm>
        </p:spPr>
        <p:txBody>
          <a:bodyPr/>
          <a:lstStyle/>
          <a:p>
            <a:r>
              <a:rPr lang="en-US" altLang="en-US" b="1">
                <a:solidFill>
                  <a:srgbClr val="3366FF"/>
                </a:solidFill>
              </a:rPr>
              <a:t>Global replacement</a:t>
            </a:r>
            <a:r>
              <a:rPr lang="en-US" altLang="en-US">
                <a:solidFill>
                  <a:srgbClr val="3366FF"/>
                </a:solidFill>
              </a:rPr>
              <a:t> </a:t>
            </a:r>
            <a:r>
              <a:rPr lang="en-US" altLang="en-US"/>
              <a:t>– process selects a replacement frame from the set of all frames; one process can take a frame from another</a:t>
            </a:r>
          </a:p>
          <a:p>
            <a:pPr lvl="1"/>
            <a:r>
              <a:rPr lang="en-US" altLang="en-US"/>
              <a:t>But then process execution time can vary greatly</a:t>
            </a:r>
          </a:p>
          <a:p>
            <a:pPr lvl="1"/>
            <a:r>
              <a:rPr lang="en-US" altLang="en-US"/>
              <a:t>But greater throughput so more common</a:t>
            </a:r>
          </a:p>
          <a:p>
            <a:pPr>
              <a:buFont typeface="Monotype Sorts" pitchFamily="-84" charset="2"/>
              <a:buNone/>
            </a:pPr>
            <a:endParaRPr lang="en-US" altLang="en-US"/>
          </a:p>
          <a:p>
            <a:r>
              <a:rPr lang="en-US" altLang="en-US" b="1">
                <a:solidFill>
                  <a:srgbClr val="3366FF"/>
                </a:solidFill>
              </a:rPr>
              <a:t>Local replacement</a:t>
            </a:r>
            <a:r>
              <a:rPr lang="en-US" altLang="en-US">
                <a:solidFill>
                  <a:srgbClr val="3366FF"/>
                </a:solidFill>
              </a:rPr>
              <a:t> </a:t>
            </a:r>
            <a:r>
              <a:rPr lang="en-US" altLang="en-US"/>
              <a:t>– each process selects from only its own set of allocated frames</a:t>
            </a:r>
          </a:p>
          <a:p>
            <a:pPr lvl="1"/>
            <a:r>
              <a:rPr lang="en-US" altLang="en-US"/>
              <a:t>More consistent per-process performance</a:t>
            </a:r>
          </a:p>
          <a:p>
            <a:pPr lvl="1"/>
            <a:r>
              <a:rPr lang="en-US" altLang="en-US"/>
              <a:t>But possibly underutilized memory</a:t>
            </a:r>
          </a:p>
          <a:p>
            <a:pPr lvl="1"/>
            <a:endParaRPr lang="en-US" altLang="en-US"/>
          </a:p>
          <a:p>
            <a:pPr lvl="1"/>
            <a:endParaRPr lang="en-US" altLang="en-US"/>
          </a:p>
        </p:txBody>
      </p:sp>
    </p:spTree>
    <p:extLst>
      <p:ext uri="{BB962C8B-B14F-4D97-AF65-F5344CB8AC3E}">
        <p14:creationId xmlns:p14="http://schemas.microsoft.com/office/powerpoint/2010/main" val="30622693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0ECDC948-6FF7-818E-E5A8-39ABFAD74C2A}"/>
              </a:ext>
            </a:extLst>
          </p:cNvPr>
          <p:cNvSpPr>
            <a:spLocks noGrp="1" noChangeArrowheads="1"/>
          </p:cNvSpPr>
          <p:nvPr>
            <p:ph type="title"/>
          </p:nvPr>
        </p:nvSpPr>
        <p:spPr>
          <a:xfrm>
            <a:off x="1981200" y="188913"/>
            <a:ext cx="8229600" cy="576262"/>
          </a:xfrm>
        </p:spPr>
        <p:txBody>
          <a:bodyPr/>
          <a:lstStyle/>
          <a:p>
            <a:pPr eaLnBrk="1" hangingPunct="1"/>
            <a:r>
              <a:rPr lang="en-US" altLang="en-US"/>
              <a:t>Thrashing</a:t>
            </a:r>
          </a:p>
        </p:txBody>
      </p:sp>
      <p:sp>
        <p:nvSpPr>
          <p:cNvPr id="52227" name="Rectangle 3">
            <a:extLst>
              <a:ext uri="{FF2B5EF4-FFF2-40B4-BE49-F238E27FC236}">
                <a16:creationId xmlns:a16="http://schemas.microsoft.com/office/drawing/2014/main" id="{645E77A4-5402-36A8-E605-6AD857C5C49D}"/>
              </a:ext>
            </a:extLst>
          </p:cNvPr>
          <p:cNvSpPr>
            <a:spLocks noGrp="1" noChangeArrowheads="1"/>
          </p:cNvSpPr>
          <p:nvPr>
            <p:ph type="body" idx="1"/>
          </p:nvPr>
        </p:nvSpPr>
        <p:spPr>
          <a:xfrm>
            <a:off x="2413000" y="1131888"/>
            <a:ext cx="7353300" cy="4483100"/>
          </a:xfrm>
        </p:spPr>
        <p:txBody>
          <a:bodyPr/>
          <a:lstStyle/>
          <a:p>
            <a:r>
              <a:rPr lang="en-US" altLang="en-US"/>
              <a:t>If a process does not have </a:t>
            </a:r>
            <a:r>
              <a:rPr lang="ja-JP" altLang="en-US"/>
              <a:t>“</a:t>
            </a:r>
            <a:r>
              <a:rPr lang="en-US" altLang="ja-JP"/>
              <a:t>enough</a:t>
            </a:r>
            <a:r>
              <a:rPr lang="ja-JP" altLang="en-US"/>
              <a:t>”</a:t>
            </a:r>
            <a:r>
              <a:rPr lang="en-US" altLang="ja-JP"/>
              <a:t> pages, the page-fault rate is very high</a:t>
            </a:r>
          </a:p>
          <a:p>
            <a:pPr lvl="1"/>
            <a:r>
              <a:rPr lang="en-US" altLang="en-US"/>
              <a:t>Page fault to get page</a:t>
            </a:r>
          </a:p>
          <a:p>
            <a:pPr lvl="1"/>
            <a:r>
              <a:rPr lang="en-US" altLang="en-US"/>
              <a:t>Replace existing frame</a:t>
            </a:r>
          </a:p>
          <a:p>
            <a:pPr lvl="1"/>
            <a:r>
              <a:rPr lang="en-US" altLang="en-US"/>
              <a:t>But quickly need replaced frame back</a:t>
            </a:r>
          </a:p>
          <a:p>
            <a:pPr lvl="1"/>
            <a:r>
              <a:rPr lang="en-US" altLang="en-US"/>
              <a:t>This leads to:</a:t>
            </a:r>
          </a:p>
          <a:p>
            <a:pPr lvl="2"/>
            <a:r>
              <a:rPr lang="en-US" altLang="en-US"/>
              <a:t>Low CPU utilization</a:t>
            </a:r>
          </a:p>
          <a:p>
            <a:pPr lvl="2"/>
            <a:r>
              <a:rPr lang="en-US" altLang="en-US"/>
              <a:t>Operating system thinking that it needs to increase the degree of multiprogramming</a:t>
            </a:r>
          </a:p>
          <a:p>
            <a:pPr lvl="2"/>
            <a:r>
              <a:rPr lang="en-US" altLang="en-US"/>
              <a:t>Another process added to the system</a:t>
            </a:r>
            <a:br>
              <a:rPr lang="en-US" altLang="en-US"/>
            </a:br>
            <a:endParaRPr lang="en-US" altLang="en-US"/>
          </a:p>
          <a:p>
            <a:r>
              <a:rPr lang="en-US" altLang="en-US" b="1">
                <a:solidFill>
                  <a:srgbClr val="3366FF"/>
                </a:solidFill>
              </a:rPr>
              <a:t>Thrashing</a:t>
            </a:r>
            <a:r>
              <a:rPr lang="en-US" altLang="en-US">
                <a:solidFill>
                  <a:srgbClr val="3366FF"/>
                </a:solidFill>
              </a:rPr>
              <a:t> </a:t>
            </a:r>
            <a:r>
              <a:rPr lang="en-US" altLang="en-US">
                <a:sym typeface="Symbol" panose="05050102010706020507" pitchFamily="18" charset="2"/>
              </a:rPr>
              <a:t> a process is busy swapping pages in and out</a:t>
            </a:r>
            <a:endParaRPr lang="en-US" altLang="en-US"/>
          </a:p>
        </p:txBody>
      </p:sp>
    </p:spTree>
    <p:extLst>
      <p:ext uri="{BB962C8B-B14F-4D97-AF65-F5344CB8AC3E}">
        <p14:creationId xmlns:p14="http://schemas.microsoft.com/office/powerpoint/2010/main" val="40684454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D4D2E104-3822-3C9F-873C-3E6D14519F53}"/>
              </a:ext>
            </a:extLst>
          </p:cNvPr>
          <p:cNvSpPr>
            <a:spLocks noGrp="1" noChangeArrowheads="1"/>
          </p:cNvSpPr>
          <p:nvPr>
            <p:ph type="title"/>
          </p:nvPr>
        </p:nvSpPr>
        <p:spPr>
          <a:xfrm>
            <a:off x="2468564" y="163513"/>
            <a:ext cx="6923087" cy="576262"/>
          </a:xfrm>
        </p:spPr>
        <p:txBody>
          <a:bodyPr/>
          <a:lstStyle/>
          <a:p>
            <a:pPr eaLnBrk="1" hangingPunct="1"/>
            <a:r>
              <a:rPr lang="en-US" altLang="en-US"/>
              <a:t>Thrashing (Cont.)</a:t>
            </a:r>
            <a:endParaRPr lang="en-US" altLang="en-US" sz="2400"/>
          </a:p>
        </p:txBody>
      </p:sp>
      <p:pic>
        <p:nvPicPr>
          <p:cNvPr id="53251" name="Picture 4" descr="9">
            <a:extLst>
              <a:ext uri="{FF2B5EF4-FFF2-40B4-BE49-F238E27FC236}">
                <a16:creationId xmlns:a16="http://schemas.microsoft.com/office/drawing/2014/main" id="{36D54D47-F680-8C4B-D42F-05C8934BC1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5101" y="1206500"/>
            <a:ext cx="6678613" cy="386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250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B416145A-BB88-0B2D-3EEA-ADDB603F1428}"/>
              </a:ext>
            </a:extLst>
          </p:cNvPr>
          <p:cNvSpPr>
            <a:spLocks noGrp="1" noChangeArrowheads="1"/>
          </p:cNvSpPr>
          <p:nvPr>
            <p:ph type="title"/>
          </p:nvPr>
        </p:nvSpPr>
        <p:spPr>
          <a:xfrm>
            <a:off x="2786064" y="188913"/>
            <a:ext cx="7159625" cy="576262"/>
          </a:xfrm>
        </p:spPr>
        <p:txBody>
          <a:bodyPr/>
          <a:lstStyle/>
          <a:p>
            <a:pPr eaLnBrk="1" hangingPunct="1"/>
            <a:r>
              <a:rPr lang="en-US" altLang="en-US"/>
              <a:t>Demand Paging and Thrashing </a:t>
            </a:r>
            <a:endParaRPr lang="en-US" altLang="en-US" sz="2400"/>
          </a:p>
        </p:txBody>
      </p:sp>
      <p:sp>
        <p:nvSpPr>
          <p:cNvPr id="54275" name="Rectangle 3">
            <a:extLst>
              <a:ext uri="{FF2B5EF4-FFF2-40B4-BE49-F238E27FC236}">
                <a16:creationId xmlns:a16="http://schemas.microsoft.com/office/drawing/2014/main" id="{43524EA1-3915-D9C8-0C1C-C0F92B58AF40}"/>
              </a:ext>
            </a:extLst>
          </p:cNvPr>
          <p:cNvSpPr>
            <a:spLocks noGrp="1" noChangeArrowheads="1"/>
          </p:cNvSpPr>
          <p:nvPr>
            <p:ph type="body" idx="1"/>
          </p:nvPr>
        </p:nvSpPr>
        <p:spPr>
          <a:xfrm>
            <a:off x="2462214" y="1084263"/>
            <a:ext cx="7100887" cy="3001962"/>
          </a:xfrm>
        </p:spPr>
        <p:txBody>
          <a:bodyPr/>
          <a:lstStyle/>
          <a:p>
            <a:r>
              <a:rPr lang="en-US" altLang="en-US"/>
              <a:t>Why does demand paging work?</a:t>
            </a:r>
            <a:br>
              <a:rPr lang="en-US" altLang="en-US"/>
            </a:br>
            <a:r>
              <a:rPr lang="en-US" altLang="en-US" b="1">
                <a:solidFill>
                  <a:srgbClr val="3366FF"/>
                </a:solidFill>
              </a:rPr>
              <a:t>Locality model</a:t>
            </a:r>
          </a:p>
          <a:p>
            <a:pPr lvl="1"/>
            <a:r>
              <a:rPr lang="en-US" altLang="en-US"/>
              <a:t>Process migrates from one locality to another</a:t>
            </a:r>
          </a:p>
          <a:p>
            <a:pPr lvl="1"/>
            <a:r>
              <a:rPr lang="en-US" altLang="en-US"/>
              <a:t>Localities may overlap</a:t>
            </a:r>
          </a:p>
          <a:p>
            <a:pPr lvl="1">
              <a:buFont typeface="Monotype Sorts" pitchFamily="-84" charset="2"/>
              <a:buNone/>
            </a:pPr>
            <a:endParaRPr lang="en-US" altLang="en-US"/>
          </a:p>
          <a:p>
            <a:r>
              <a:rPr lang="en-US" altLang="en-US"/>
              <a:t>Why does thrashing occur?</a:t>
            </a:r>
            <a:br>
              <a:rPr lang="en-US" altLang="en-US"/>
            </a:br>
            <a:r>
              <a:rPr lang="en-US" altLang="en-US">
                <a:sym typeface="Symbol" panose="05050102010706020507" pitchFamily="18" charset="2"/>
              </a:rPr>
              <a:t> size of locality &gt; total memory size</a:t>
            </a:r>
          </a:p>
          <a:p>
            <a:pPr lvl="1"/>
            <a:r>
              <a:rPr lang="en-US" altLang="en-US">
                <a:sym typeface="Symbol" panose="05050102010706020507" pitchFamily="18" charset="2"/>
              </a:rPr>
              <a:t>Limit effects by using local or priority page replacement</a:t>
            </a:r>
            <a:endParaRPr lang="en-US" altLang="en-US"/>
          </a:p>
        </p:txBody>
      </p:sp>
    </p:spTree>
    <p:extLst>
      <p:ext uri="{BB962C8B-B14F-4D97-AF65-F5344CB8AC3E}">
        <p14:creationId xmlns:p14="http://schemas.microsoft.com/office/powerpoint/2010/main" val="1036889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44ED19E6-8107-FA9F-0654-BECB6B1BA822}"/>
              </a:ext>
            </a:extLst>
          </p:cNvPr>
          <p:cNvSpPr>
            <a:spLocks noGrp="1" noChangeArrowheads="1"/>
          </p:cNvSpPr>
          <p:nvPr>
            <p:ph type="title"/>
          </p:nvPr>
        </p:nvSpPr>
        <p:spPr>
          <a:xfrm>
            <a:off x="2301876" y="166688"/>
            <a:ext cx="7908925" cy="576262"/>
          </a:xfrm>
        </p:spPr>
        <p:txBody>
          <a:bodyPr/>
          <a:lstStyle/>
          <a:p>
            <a:pPr eaLnBrk="1" hangingPunct="1"/>
            <a:r>
              <a:rPr lang="en-US" altLang="en-US"/>
              <a:t>Segmentation Architecture </a:t>
            </a:r>
          </a:p>
        </p:txBody>
      </p:sp>
      <p:sp>
        <p:nvSpPr>
          <p:cNvPr id="32771" name="Rectangle 3">
            <a:extLst>
              <a:ext uri="{FF2B5EF4-FFF2-40B4-BE49-F238E27FC236}">
                <a16:creationId xmlns:a16="http://schemas.microsoft.com/office/drawing/2014/main" id="{1AAA65A3-B98B-FAA9-017C-1FE92C3C058C}"/>
              </a:ext>
            </a:extLst>
          </p:cNvPr>
          <p:cNvSpPr>
            <a:spLocks noGrp="1" noChangeArrowheads="1"/>
          </p:cNvSpPr>
          <p:nvPr>
            <p:ph type="body" idx="1"/>
          </p:nvPr>
        </p:nvSpPr>
        <p:spPr>
          <a:xfrm>
            <a:off x="2427289" y="1093788"/>
            <a:ext cx="7246937" cy="5053012"/>
          </a:xfrm>
        </p:spPr>
        <p:txBody>
          <a:bodyPr/>
          <a:lstStyle/>
          <a:p>
            <a:pPr>
              <a:tabLst>
                <a:tab pos="1828800" algn="l"/>
                <a:tab pos="2855913" algn="ctr"/>
              </a:tabLst>
            </a:pPr>
            <a:r>
              <a:rPr lang="en-US" altLang="en-US"/>
              <a:t>Logical address consists of a two tuple:</a:t>
            </a:r>
          </a:p>
          <a:p>
            <a:pPr>
              <a:buFont typeface="Monotype Sorts" pitchFamily="-84" charset="2"/>
              <a:buNone/>
              <a:tabLst>
                <a:tab pos="1828800" algn="l"/>
                <a:tab pos="2855913" algn="ctr"/>
              </a:tabLst>
            </a:pPr>
            <a:r>
              <a:rPr lang="en-US" altLang="en-US"/>
              <a:t>		&lt;segment-number, offset&gt;,</a:t>
            </a:r>
          </a:p>
          <a:p>
            <a:pPr>
              <a:buFont typeface="Monotype Sorts" pitchFamily="-84" charset="2"/>
              <a:buNone/>
              <a:tabLst>
                <a:tab pos="1828800" algn="l"/>
                <a:tab pos="2855913" algn="ctr"/>
              </a:tabLst>
            </a:pPr>
            <a:endParaRPr lang="en-US" altLang="en-US" sz="800"/>
          </a:p>
          <a:p>
            <a:pPr>
              <a:tabLst>
                <a:tab pos="1828800" algn="l"/>
                <a:tab pos="2855913" algn="ctr"/>
              </a:tabLst>
            </a:pPr>
            <a:r>
              <a:rPr lang="en-US" altLang="en-US" b="1">
                <a:solidFill>
                  <a:srgbClr val="3366FF"/>
                </a:solidFill>
              </a:rPr>
              <a:t>Segment table</a:t>
            </a:r>
            <a:r>
              <a:rPr lang="en-US" altLang="en-US">
                <a:solidFill>
                  <a:srgbClr val="3366FF"/>
                </a:solidFill>
              </a:rPr>
              <a:t> </a:t>
            </a:r>
            <a:r>
              <a:rPr lang="en-US" altLang="en-US"/>
              <a:t>– maps two-dimensional physical addresses; each table entry has:</a:t>
            </a:r>
          </a:p>
          <a:p>
            <a:pPr lvl="1">
              <a:tabLst>
                <a:tab pos="1828800" algn="l"/>
                <a:tab pos="2855913" algn="ctr"/>
              </a:tabLst>
            </a:pPr>
            <a:r>
              <a:rPr lang="en-US" altLang="en-US" b="1">
                <a:solidFill>
                  <a:srgbClr val="3366FF"/>
                </a:solidFill>
              </a:rPr>
              <a:t>base</a:t>
            </a:r>
            <a:r>
              <a:rPr lang="en-US" altLang="en-US">
                <a:solidFill>
                  <a:srgbClr val="3366FF"/>
                </a:solidFill>
              </a:rPr>
              <a:t> </a:t>
            </a:r>
            <a:r>
              <a:rPr lang="en-US" altLang="en-US"/>
              <a:t>– contains the starting physical address where the segments reside in memory</a:t>
            </a:r>
          </a:p>
          <a:p>
            <a:pPr lvl="1">
              <a:tabLst>
                <a:tab pos="1828800" algn="l"/>
                <a:tab pos="2855913" algn="ctr"/>
              </a:tabLst>
            </a:pPr>
            <a:r>
              <a:rPr lang="en-US" altLang="en-US" b="1">
                <a:solidFill>
                  <a:srgbClr val="3366FF"/>
                </a:solidFill>
              </a:rPr>
              <a:t>limit</a:t>
            </a:r>
            <a:r>
              <a:rPr lang="en-US" altLang="en-US">
                <a:solidFill>
                  <a:srgbClr val="3366FF"/>
                </a:solidFill>
              </a:rPr>
              <a:t> </a:t>
            </a:r>
            <a:r>
              <a:rPr lang="en-US" altLang="en-US"/>
              <a:t>– specifies the length of the segment</a:t>
            </a:r>
          </a:p>
          <a:p>
            <a:pPr lvl="1">
              <a:tabLst>
                <a:tab pos="1828800" algn="l"/>
                <a:tab pos="2855913" algn="ctr"/>
              </a:tabLst>
            </a:pPr>
            <a:endParaRPr lang="en-US" altLang="en-US" sz="800"/>
          </a:p>
          <a:p>
            <a:pPr>
              <a:tabLst>
                <a:tab pos="1828800" algn="l"/>
                <a:tab pos="2855913" algn="ctr"/>
              </a:tabLst>
            </a:pPr>
            <a:r>
              <a:rPr lang="en-US" altLang="en-US" b="1">
                <a:solidFill>
                  <a:srgbClr val="3366FF"/>
                </a:solidFill>
              </a:rPr>
              <a:t>Segment-table base register (STBR)</a:t>
            </a:r>
            <a:r>
              <a:rPr lang="en-US" altLang="en-US">
                <a:solidFill>
                  <a:srgbClr val="3366FF"/>
                </a:solidFill>
              </a:rPr>
              <a:t> </a:t>
            </a:r>
            <a:r>
              <a:rPr lang="en-US" altLang="en-US"/>
              <a:t>points to the segment table</a:t>
            </a:r>
            <a:r>
              <a:rPr lang="ja-JP" altLang="en-US"/>
              <a:t>’</a:t>
            </a:r>
            <a:r>
              <a:rPr lang="en-US" altLang="ja-JP"/>
              <a:t>s location in memory</a:t>
            </a:r>
          </a:p>
          <a:p>
            <a:pPr>
              <a:tabLst>
                <a:tab pos="1828800" algn="l"/>
                <a:tab pos="2855913" algn="ctr"/>
              </a:tabLst>
            </a:pPr>
            <a:endParaRPr lang="en-US" altLang="en-US" sz="800"/>
          </a:p>
          <a:p>
            <a:pPr>
              <a:tabLst>
                <a:tab pos="1828800" algn="l"/>
                <a:tab pos="2855913" algn="ctr"/>
              </a:tabLst>
            </a:pPr>
            <a:r>
              <a:rPr lang="en-US" altLang="en-US" b="1">
                <a:solidFill>
                  <a:srgbClr val="3366FF"/>
                </a:solidFill>
              </a:rPr>
              <a:t>Segment-table length register (STLR)</a:t>
            </a:r>
            <a:r>
              <a:rPr lang="en-US" altLang="en-US">
                <a:solidFill>
                  <a:srgbClr val="3366FF"/>
                </a:solidFill>
              </a:rPr>
              <a:t> </a:t>
            </a:r>
            <a:r>
              <a:rPr lang="en-US" altLang="en-US"/>
              <a:t>indicates number of segments used by a program;</a:t>
            </a:r>
          </a:p>
          <a:p>
            <a:pPr>
              <a:buFont typeface="Monotype Sorts" pitchFamily="-84" charset="2"/>
              <a:buNone/>
              <a:tabLst>
                <a:tab pos="1828800" algn="l"/>
                <a:tab pos="2855913" algn="ctr"/>
              </a:tabLst>
            </a:pPr>
            <a:r>
              <a:rPr lang="en-US" altLang="en-US"/>
              <a:t>	                  segment number </a:t>
            </a:r>
            <a:r>
              <a:rPr lang="en-US" altLang="en-US" b="1" i="1">
                <a:solidFill>
                  <a:srgbClr val="FF0000"/>
                </a:solidFill>
              </a:rPr>
              <a:t>s</a:t>
            </a:r>
            <a:r>
              <a:rPr lang="en-US" altLang="en-US"/>
              <a:t> is legal if </a:t>
            </a:r>
            <a:r>
              <a:rPr lang="en-US" altLang="en-US" b="1" i="1">
                <a:solidFill>
                  <a:srgbClr val="FF0000"/>
                </a:solidFill>
              </a:rPr>
              <a:t>s</a:t>
            </a:r>
            <a:r>
              <a:rPr lang="en-US" altLang="en-US"/>
              <a:t> &lt; </a:t>
            </a:r>
            <a:r>
              <a:rPr lang="en-US" altLang="en-US" b="1">
                <a:solidFill>
                  <a:srgbClr val="FF0000"/>
                </a:solidFill>
              </a:rPr>
              <a:t>STLR</a:t>
            </a:r>
          </a:p>
        </p:txBody>
      </p:sp>
    </p:spTree>
    <p:extLst>
      <p:ext uri="{BB962C8B-B14F-4D97-AF65-F5344CB8AC3E}">
        <p14:creationId xmlns:p14="http://schemas.microsoft.com/office/powerpoint/2010/main" val="26899851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0BD21B8F-9B8A-6C87-0F44-404A4CB4E16A}"/>
              </a:ext>
            </a:extLst>
          </p:cNvPr>
          <p:cNvSpPr>
            <a:spLocks noGrp="1" noChangeArrowheads="1"/>
          </p:cNvSpPr>
          <p:nvPr>
            <p:ph type="title"/>
          </p:nvPr>
        </p:nvSpPr>
        <p:spPr>
          <a:xfrm>
            <a:off x="2601914" y="125413"/>
            <a:ext cx="7850187" cy="576262"/>
          </a:xfrm>
        </p:spPr>
        <p:txBody>
          <a:bodyPr/>
          <a:lstStyle/>
          <a:p>
            <a:pPr eaLnBrk="1" hangingPunct="1"/>
            <a:r>
              <a:rPr lang="en-US" altLang="en-US" sz="2800"/>
              <a:t>Locality In A Memory-Reference Pattern</a:t>
            </a:r>
          </a:p>
        </p:txBody>
      </p:sp>
      <p:pic>
        <p:nvPicPr>
          <p:cNvPr id="55299" name="Picture 1" descr="9_19.pdf">
            <a:extLst>
              <a:ext uri="{FF2B5EF4-FFF2-40B4-BE49-F238E27FC236}">
                <a16:creationId xmlns:a16="http://schemas.microsoft.com/office/drawing/2014/main" id="{BA9F1D8B-6E19-D0A1-5463-54B58C67E4A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59263" y="1017588"/>
            <a:ext cx="3770312" cy="540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12838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565097E7-3D4C-90CD-4976-5793D07324D5}"/>
              </a:ext>
            </a:extLst>
          </p:cNvPr>
          <p:cNvSpPr>
            <a:spLocks noGrp="1" noChangeArrowheads="1"/>
          </p:cNvSpPr>
          <p:nvPr>
            <p:ph type="title"/>
          </p:nvPr>
        </p:nvSpPr>
        <p:spPr>
          <a:xfrm>
            <a:off x="1981200" y="150813"/>
            <a:ext cx="8229600" cy="576262"/>
          </a:xfrm>
        </p:spPr>
        <p:txBody>
          <a:bodyPr/>
          <a:lstStyle/>
          <a:p>
            <a:pPr eaLnBrk="1" hangingPunct="1"/>
            <a:r>
              <a:rPr lang="en-US" altLang="en-US"/>
              <a:t>Working-Set Model</a:t>
            </a:r>
          </a:p>
        </p:txBody>
      </p:sp>
      <p:sp>
        <p:nvSpPr>
          <p:cNvPr id="56323" name="Rectangle 3">
            <a:extLst>
              <a:ext uri="{FF2B5EF4-FFF2-40B4-BE49-F238E27FC236}">
                <a16:creationId xmlns:a16="http://schemas.microsoft.com/office/drawing/2014/main" id="{7D737F16-B2AE-F936-E8EC-2F043FFF17EF}"/>
              </a:ext>
            </a:extLst>
          </p:cNvPr>
          <p:cNvSpPr>
            <a:spLocks noGrp="1" noChangeArrowheads="1"/>
          </p:cNvSpPr>
          <p:nvPr>
            <p:ph type="body" idx="1"/>
          </p:nvPr>
        </p:nvSpPr>
        <p:spPr>
          <a:xfrm>
            <a:off x="2432051" y="979488"/>
            <a:ext cx="7573963" cy="4881562"/>
          </a:xfrm>
        </p:spPr>
        <p:txBody>
          <a:bodyPr/>
          <a:lstStyle/>
          <a:p>
            <a:r>
              <a:rPr lang="en-US" altLang="en-US" sz="1600">
                <a:sym typeface="Symbol" panose="05050102010706020507" pitchFamily="18" charset="2"/>
              </a:rPr>
              <a:t>  working-set window  a fixed number of page references </a:t>
            </a:r>
            <a:br>
              <a:rPr lang="en-US" altLang="en-US" sz="1600">
                <a:sym typeface="Symbol" panose="05050102010706020507" pitchFamily="18" charset="2"/>
              </a:rPr>
            </a:br>
            <a:r>
              <a:rPr lang="en-US" altLang="en-US" sz="1600">
                <a:sym typeface="Symbol" panose="05050102010706020507" pitchFamily="18" charset="2"/>
              </a:rPr>
              <a:t>Example:  10,000 instructions</a:t>
            </a:r>
          </a:p>
          <a:p>
            <a:r>
              <a:rPr lang="en-US" altLang="en-US" sz="1600" i="1">
                <a:sym typeface="Symbol" panose="05050102010706020507" pitchFamily="18" charset="2"/>
              </a:rPr>
              <a:t>WSS</a:t>
            </a:r>
            <a:r>
              <a:rPr lang="en-US" altLang="en-US" sz="1600" i="1" baseline="-25000">
                <a:sym typeface="Symbol" panose="05050102010706020507" pitchFamily="18" charset="2"/>
              </a:rPr>
              <a:t>i</a:t>
            </a:r>
            <a:r>
              <a:rPr lang="en-US" altLang="en-US" sz="1600">
                <a:sym typeface="Symbol" panose="05050102010706020507" pitchFamily="18" charset="2"/>
              </a:rPr>
              <a:t> (working set of Process </a:t>
            </a:r>
            <a:r>
              <a:rPr lang="en-US" altLang="en-US" sz="1600" i="1">
                <a:sym typeface="Symbol" panose="05050102010706020507" pitchFamily="18" charset="2"/>
              </a:rPr>
              <a:t>P</a:t>
            </a:r>
            <a:r>
              <a:rPr lang="en-US" altLang="en-US" sz="1600" i="1" baseline="-25000">
                <a:sym typeface="Symbol" panose="05050102010706020507" pitchFamily="18" charset="2"/>
              </a:rPr>
              <a:t>i</a:t>
            </a:r>
            <a:r>
              <a:rPr lang="en-US" altLang="en-US" sz="1600">
                <a:sym typeface="Symbol" panose="05050102010706020507" pitchFamily="18" charset="2"/>
              </a:rPr>
              <a:t>) =</a:t>
            </a:r>
            <a:br>
              <a:rPr lang="en-US" altLang="en-US" sz="1600">
                <a:sym typeface="Symbol" panose="05050102010706020507" pitchFamily="18" charset="2"/>
              </a:rPr>
            </a:br>
            <a:r>
              <a:rPr lang="en-US" altLang="en-US" sz="1600">
                <a:sym typeface="Symbol" panose="05050102010706020507" pitchFamily="18" charset="2"/>
              </a:rPr>
              <a:t>total number of pages referenced in the most recent  (varies in time)</a:t>
            </a:r>
          </a:p>
          <a:p>
            <a:pPr lvl="1"/>
            <a:r>
              <a:rPr lang="en-US" altLang="en-US" sz="1600">
                <a:sym typeface="Symbol" panose="05050102010706020507" pitchFamily="18" charset="2"/>
              </a:rPr>
              <a:t>if  too small will not encompass entire locality</a:t>
            </a:r>
          </a:p>
          <a:p>
            <a:pPr lvl="1"/>
            <a:r>
              <a:rPr lang="en-US" altLang="en-US" sz="1600">
                <a:sym typeface="Symbol" panose="05050102010706020507" pitchFamily="18" charset="2"/>
              </a:rPr>
              <a:t>if  too large will encompass several localities</a:t>
            </a:r>
          </a:p>
          <a:p>
            <a:pPr lvl="1"/>
            <a:r>
              <a:rPr lang="en-US" altLang="en-US" sz="1600">
                <a:sym typeface="Symbol" panose="05050102010706020507" pitchFamily="18" charset="2"/>
              </a:rPr>
              <a:t>if  =   will encompass entire program</a:t>
            </a:r>
          </a:p>
          <a:p>
            <a:r>
              <a:rPr lang="en-US" altLang="en-US" sz="1600" i="1">
                <a:sym typeface="Symbol" panose="05050102010706020507" pitchFamily="18" charset="2"/>
              </a:rPr>
              <a:t>D</a:t>
            </a:r>
            <a:r>
              <a:rPr lang="en-US" altLang="en-US" sz="1600">
                <a:sym typeface="Symbol" panose="05050102010706020507" pitchFamily="18" charset="2"/>
              </a:rPr>
              <a:t> =  </a:t>
            </a:r>
            <a:r>
              <a:rPr lang="en-US" altLang="en-US" sz="1600" i="1">
                <a:sym typeface="Symbol" panose="05050102010706020507" pitchFamily="18" charset="2"/>
              </a:rPr>
              <a:t>WSS</a:t>
            </a:r>
            <a:r>
              <a:rPr lang="en-US" altLang="en-US" sz="1600" i="1" baseline="-25000">
                <a:sym typeface="Symbol" panose="05050102010706020507" pitchFamily="18" charset="2"/>
              </a:rPr>
              <a:t>i</a:t>
            </a:r>
            <a:r>
              <a:rPr lang="en-US" altLang="en-US" sz="1600">
                <a:sym typeface="Symbol" panose="05050102010706020507" pitchFamily="18" charset="2"/>
              </a:rPr>
              <a:t>  total demand frames </a:t>
            </a:r>
          </a:p>
          <a:p>
            <a:pPr lvl="1"/>
            <a:r>
              <a:rPr lang="en-US" altLang="en-US" sz="1600">
                <a:sym typeface="Symbol" panose="05050102010706020507" pitchFamily="18" charset="2"/>
              </a:rPr>
              <a:t>Approximation of locality</a:t>
            </a:r>
          </a:p>
          <a:p>
            <a:r>
              <a:rPr lang="en-US" altLang="en-US" sz="1600">
                <a:sym typeface="Symbol" panose="05050102010706020507" pitchFamily="18" charset="2"/>
              </a:rPr>
              <a:t>if </a:t>
            </a:r>
            <a:r>
              <a:rPr lang="en-US" altLang="en-US" sz="1600" i="1">
                <a:sym typeface="Symbol" panose="05050102010706020507" pitchFamily="18" charset="2"/>
              </a:rPr>
              <a:t>D</a:t>
            </a:r>
            <a:r>
              <a:rPr lang="en-US" altLang="en-US" sz="1600">
                <a:sym typeface="Symbol" panose="05050102010706020507" pitchFamily="18" charset="2"/>
              </a:rPr>
              <a:t> &gt; </a:t>
            </a:r>
            <a:r>
              <a:rPr lang="en-US" altLang="en-US" sz="1600" i="1">
                <a:sym typeface="Symbol" panose="05050102010706020507" pitchFamily="18" charset="2"/>
              </a:rPr>
              <a:t>m</a:t>
            </a:r>
            <a:r>
              <a:rPr lang="en-US" altLang="en-US" sz="1600">
                <a:sym typeface="Symbol" panose="05050102010706020507" pitchFamily="18" charset="2"/>
              </a:rPr>
              <a:t>  Thrashing</a:t>
            </a:r>
          </a:p>
          <a:p>
            <a:r>
              <a:rPr lang="en-US" altLang="en-US" sz="1600">
                <a:sym typeface="Symbol" panose="05050102010706020507" pitchFamily="18" charset="2"/>
              </a:rPr>
              <a:t>Policy if </a:t>
            </a:r>
            <a:r>
              <a:rPr lang="en-US" altLang="en-US" sz="1600" i="1">
                <a:sym typeface="Symbol" panose="05050102010706020507" pitchFamily="18" charset="2"/>
              </a:rPr>
              <a:t>D</a:t>
            </a:r>
            <a:r>
              <a:rPr lang="en-US" altLang="en-US" sz="1600">
                <a:sym typeface="Symbol" panose="05050102010706020507" pitchFamily="18" charset="2"/>
              </a:rPr>
              <a:t> &gt; m, then suspe</a:t>
            </a:r>
            <a:r>
              <a:rPr lang="en-US" altLang="en-US">
                <a:sym typeface="Symbol" panose="05050102010706020507" pitchFamily="18" charset="2"/>
              </a:rPr>
              <a:t>nd or swap out one of the processes </a:t>
            </a:r>
          </a:p>
        </p:txBody>
      </p:sp>
      <p:pic>
        <p:nvPicPr>
          <p:cNvPr id="56324" name="Picture 5">
            <a:extLst>
              <a:ext uri="{FF2B5EF4-FFF2-40B4-BE49-F238E27FC236}">
                <a16:creationId xmlns:a16="http://schemas.microsoft.com/office/drawing/2014/main" id="{E567290F-7EEB-1115-FE5B-6480D07000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5475" y="4546601"/>
            <a:ext cx="6707188" cy="178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57454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C3DB1F46-11EB-D2E9-D53A-289D68B89B28}"/>
              </a:ext>
            </a:extLst>
          </p:cNvPr>
          <p:cNvSpPr>
            <a:spLocks noGrp="1" noChangeArrowheads="1"/>
          </p:cNvSpPr>
          <p:nvPr>
            <p:ph type="title"/>
          </p:nvPr>
        </p:nvSpPr>
        <p:spPr>
          <a:xfrm>
            <a:off x="2493964" y="163513"/>
            <a:ext cx="7742237" cy="576262"/>
          </a:xfrm>
        </p:spPr>
        <p:txBody>
          <a:bodyPr/>
          <a:lstStyle/>
          <a:p>
            <a:pPr eaLnBrk="1" hangingPunct="1"/>
            <a:r>
              <a:rPr lang="en-US" altLang="en-US"/>
              <a:t>Keeping Track of the Working Set</a:t>
            </a:r>
          </a:p>
        </p:txBody>
      </p:sp>
      <p:sp>
        <p:nvSpPr>
          <p:cNvPr id="57347" name="Rectangle 3">
            <a:extLst>
              <a:ext uri="{FF2B5EF4-FFF2-40B4-BE49-F238E27FC236}">
                <a16:creationId xmlns:a16="http://schemas.microsoft.com/office/drawing/2014/main" id="{90281066-167C-0707-FBCB-7AE80DB562A9}"/>
              </a:ext>
            </a:extLst>
          </p:cNvPr>
          <p:cNvSpPr>
            <a:spLocks noGrp="1" noChangeArrowheads="1"/>
          </p:cNvSpPr>
          <p:nvPr>
            <p:ph type="body" idx="1"/>
          </p:nvPr>
        </p:nvSpPr>
        <p:spPr>
          <a:xfrm>
            <a:off x="2393951" y="1119189"/>
            <a:ext cx="7743825" cy="4530725"/>
          </a:xfrm>
        </p:spPr>
        <p:txBody>
          <a:bodyPr/>
          <a:lstStyle/>
          <a:p>
            <a:r>
              <a:rPr lang="en-US" altLang="en-US"/>
              <a:t>Approximate with interval timer + a reference bit</a:t>
            </a:r>
          </a:p>
          <a:p>
            <a:r>
              <a:rPr lang="en-US" altLang="en-US"/>
              <a:t>Example: </a:t>
            </a:r>
            <a:r>
              <a:rPr lang="en-US" altLang="en-US">
                <a:sym typeface="Symbol" panose="05050102010706020507" pitchFamily="18" charset="2"/>
              </a:rPr>
              <a:t> = 10,000</a:t>
            </a:r>
          </a:p>
          <a:p>
            <a:pPr lvl="1"/>
            <a:r>
              <a:rPr lang="en-US" altLang="en-US">
                <a:sym typeface="Symbol" panose="05050102010706020507" pitchFamily="18" charset="2"/>
              </a:rPr>
              <a:t>Timer interrupts after every 5000 time units</a:t>
            </a:r>
          </a:p>
          <a:p>
            <a:pPr lvl="1"/>
            <a:r>
              <a:rPr lang="en-US" altLang="en-US">
                <a:sym typeface="Symbol" panose="05050102010706020507" pitchFamily="18" charset="2"/>
              </a:rPr>
              <a:t>Keep in memory 2 bits for each page</a:t>
            </a:r>
          </a:p>
          <a:p>
            <a:pPr lvl="1"/>
            <a:r>
              <a:rPr lang="en-US" altLang="en-US">
                <a:sym typeface="Symbol" panose="05050102010706020507" pitchFamily="18" charset="2"/>
              </a:rPr>
              <a:t>Whenever a timer interrupts copy and sets the values of all reference bits to 0</a:t>
            </a:r>
          </a:p>
          <a:p>
            <a:pPr lvl="1"/>
            <a:r>
              <a:rPr lang="en-US" altLang="en-US">
                <a:sym typeface="Symbol" panose="05050102010706020507" pitchFamily="18" charset="2"/>
              </a:rPr>
              <a:t>If one of the bits in memory = 1  page in working set</a:t>
            </a:r>
          </a:p>
          <a:p>
            <a:r>
              <a:rPr lang="en-US" altLang="en-US">
                <a:sym typeface="Symbol" panose="05050102010706020507" pitchFamily="18" charset="2"/>
              </a:rPr>
              <a:t>Why is this not completely accurate?</a:t>
            </a:r>
          </a:p>
          <a:p>
            <a:r>
              <a:rPr lang="en-US" altLang="en-US">
                <a:sym typeface="Symbol" panose="05050102010706020507" pitchFamily="18" charset="2"/>
              </a:rPr>
              <a:t>Improvement = 10 bits and interrupt every 1000 time units</a:t>
            </a:r>
          </a:p>
        </p:txBody>
      </p:sp>
    </p:spTree>
    <p:extLst>
      <p:ext uri="{BB962C8B-B14F-4D97-AF65-F5344CB8AC3E}">
        <p14:creationId xmlns:p14="http://schemas.microsoft.com/office/powerpoint/2010/main" val="6581649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F6789EC1-5C68-3501-A694-9586FF715AF9}"/>
              </a:ext>
            </a:extLst>
          </p:cNvPr>
          <p:cNvSpPr>
            <a:spLocks noGrp="1" noChangeArrowheads="1"/>
          </p:cNvSpPr>
          <p:nvPr>
            <p:ph type="title"/>
          </p:nvPr>
        </p:nvSpPr>
        <p:spPr>
          <a:xfrm>
            <a:off x="2320926" y="163513"/>
            <a:ext cx="7889875" cy="576262"/>
          </a:xfrm>
        </p:spPr>
        <p:txBody>
          <a:bodyPr/>
          <a:lstStyle/>
          <a:p>
            <a:pPr eaLnBrk="1" hangingPunct="1"/>
            <a:r>
              <a:rPr lang="en-US" altLang="en-US"/>
              <a:t>Page-Fault Frequency</a:t>
            </a:r>
          </a:p>
        </p:txBody>
      </p:sp>
      <p:sp>
        <p:nvSpPr>
          <p:cNvPr id="58371" name="Rectangle 3">
            <a:extLst>
              <a:ext uri="{FF2B5EF4-FFF2-40B4-BE49-F238E27FC236}">
                <a16:creationId xmlns:a16="http://schemas.microsoft.com/office/drawing/2014/main" id="{77AA1184-D2BA-C345-8D94-D4D45DDA7290}"/>
              </a:ext>
            </a:extLst>
          </p:cNvPr>
          <p:cNvSpPr>
            <a:spLocks noGrp="1" noChangeArrowheads="1"/>
          </p:cNvSpPr>
          <p:nvPr>
            <p:ph type="body" idx="1"/>
          </p:nvPr>
        </p:nvSpPr>
        <p:spPr>
          <a:xfrm>
            <a:off x="2451100" y="1049338"/>
            <a:ext cx="6604000" cy="1668462"/>
          </a:xfrm>
        </p:spPr>
        <p:txBody>
          <a:bodyPr/>
          <a:lstStyle/>
          <a:p>
            <a:r>
              <a:rPr lang="en-US" altLang="en-US"/>
              <a:t>More direct approach than WSS</a:t>
            </a:r>
          </a:p>
          <a:p>
            <a:r>
              <a:rPr lang="en-US" altLang="en-US"/>
              <a:t>Establish </a:t>
            </a:r>
            <a:r>
              <a:rPr lang="ja-JP" altLang="en-US"/>
              <a:t>“</a:t>
            </a:r>
            <a:r>
              <a:rPr lang="en-US" altLang="ja-JP"/>
              <a:t>acceptable</a:t>
            </a:r>
            <a:r>
              <a:rPr lang="ja-JP" altLang="en-US"/>
              <a:t>”</a:t>
            </a:r>
            <a:r>
              <a:rPr lang="en-US" altLang="ja-JP"/>
              <a:t> </a:t>
            </a:r>
            <a:r>
              <a:rPr lang="en-US" altLang="ja-JP" b="1">
                <a:solidFill>
                  <a:srgbClr val="3366FF"/>
                </a:solidFill>
              </a:rPr>
              <a:t>page-fault frequency </a:t>
            </a:r>
            <a:r>
              <a:rPr lang="en-US" altLang="ja-JP"/>
              <a:t>(</a:t>
            </a:r>
            <a:r>
              <a:rPr lang="en-US" altLang="ja-JP" b="1">
                <a:solidFill>
                  <a:srgbClr val="3366FF"/>
                </a:solidFill>
              </a:rPr>
              <a:t>PFF</a:t>
            </a:r>
            <a:r>
              <a:rPr lang="en-US" altLang="ja-JP"/>
              <a:t>)</a:t>
            </a:r>
            <a:r>
              <a:rPr lang="en-US" altLang="ja-JP" b="1">
                <a:solidFill>
                  <a:srgbClr val="3366FF"/>
                </a:solidFill>
              </a:rPr>
              <a:t> </a:t>
            </a:r>
            <a:r>
              <a:rPr lang="en-US" altLang="ja-JP"/>
              <a:t>rate and use local replacement policy</a:t>
            </a:r>
          </a:p>
          <a:p>
            <a:pPr lvl="1"/>
            <a:r>
              <a:rPr lang="en-US" altLang="en-US"/>
              <a:t>If actual rate too low, process loses frame</a:t>
            </a:r>
          </a:p>
          <a:p>
            <a:pPr lvl="1"/>
            <a:r>
              <a:rPr lang="en-US" altLang="en-US"/>
              <a:t>If actual rate too high, process gains frame</a:t>
            </a:r>
          </a:p>
        </p:txBody>
      </p:sp>
      <p:pic>
        <p:nvPicPr>
          <p:cNvPr id="58372" name="Picture 1" descr="9_21.pdf">
            <a:extLst>
              <a:ext uri="{FF2B5EF4-FFF2-40B4-BE49-F238E27FC236}">
                <a16:creationId xmlns:a16="http://schemas.microsoft.com/office/drawing/2014/main" id="{C3622BE9-31C3-9B6D-928E-1B0D717AD6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02001" y="2954339"/>
            <a:ext cx="5103813" cy="295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41806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15E35CD7-B498-B2E7-6C66-3F10C14D068B}"/>
              </a:ext>
            </a:extLst>
          </p:cNvPr>
          <p:cNvSpPr>
            <a:spLocks noGrp="1"/>
          </p:cNvSpPr>
          <p:nvPr>
            <p:ph type="title"/>
          </p:nvPr>
        </p:nvSpPr>
        <p:spPr>
          <a:xfrm>
            <a:off x="2587625" y="176213"/>
            <a:ext cx="8229600" cy="576262"/>
          </a:xfrm>
        </p:spPr>
        <p:txBody>
          <a:bodyPr/>
          <a:lstStyle/>
          <a:p>
            <a:pPr eaLnBrk="1" hangingPunct="1"/>
            <a:r>
              <a:rPr lang="en-US" altLang="en-US"/>
              <a:t>Working Sets and Page Fault Rates</a:t>
            </a:r>
          </a:p>
        </p:txBody>
      </p:sp>
      <p:pic>
        <p:nvPicPr>
          <p:cNvPr id="59395" name="Picture 4" descr="9">
            <a:extLst>
              <a:ext uri="{FF2B5EF4-FFF2-40B4-BE49-F238E27FC236}">
                <a16:creationId xmlns:a16="http://schemas.microsoft.com/office/drawing/2014/main" id="{1C6E89B3-1B55-CF07-CEF5-2B1FE13DDA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7701" y="2684464"/>
            <a:ext cx="5802313" cy="264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9B1E6DEC-4CFF-05AF-3219-227A4D20AF92}"/>
              </a:ext>
            </a:extLst>
          </p:cNvPr>
          <p:cNvSpPr txBox="1">
            <a:spLocks noChangeArrowheads="1"/>
          </p:cNvSpPr>
          <p:nvPr/>
        </p:nvSpPr>
        <p:spPr bwMode="auto">
          <a:xfrm>
            <a:off x="2432050" y="1042989"/>
            <a:ext cx="7194550" cy="2071687"/>
          </a:xfrm>
          <a:prstGeom prst="rect">
            <a:avLst/>
          </a:prstGeom>
          <a:noFill/>
          <a:ln>
            <a:noFill/>
          </a:ln>
          <a:extLst>
            <a:ext uri="{FAA26D3D-D897-4be2-8F04-BA451C77F1D7}"/>
          </a:extLst>
        </p:spPr>
        <p:txBody>
          <a:bodyPr lIns="91435" tIns="45718" rIns="91435" bIns="45718"/>
          <a:lstStyle>
            <a:lvl1pPr marL="488950" indent="-488950" algn="l" rtl="0" eaLnBrk="0" fontAlgn="base" hangingPunct="0">
              <a:spcBef>
                <a:spcPct val="35000"/>
              </a:spcBef>
              <a:spcAft>
                <a:spcPct val="0"/>
              </a:spcAft>
              <a:buClr>
                <a:srgbClr val="993300"/>
              </a:buClr>
              <a:buSzPct val="90000"/>
              <a:buFont typeface="Monotype Sorts" charset="0"/>
              <a:buChar char="n"/>
              <a:defRPr kumimoji="1">
                <a:solidFill>
                  <a:schemeClr val="tx1"/>
                </a:solidFill>
                <a:latin typeface="+mn-lt"/>
                <a:ea typeface="ＭＳ Ｐゴシック" charset="-128"/>
                <a:cs typeface="ＭＳ Ｐゴシック" charset="-128"/>
              </a:defRPr>
            </a:lvl1pPr>
            <a:lvl2pPr marL="1060450" indent="-407988" algn="l" rtl="0" eaLnBrk="0" fontAlgn="base" hangingPunct="0">
              <a:spcBef>
                <a:spcPct val="35000"/>
              </a:spcBef>
              <a:spcAft>
                <a:spcPct val="0"/>
              </a:spcAft>
              <a:buClr>
                <a:srgbClr val="CC6600"/>
              </a:buClr>
              <a:buSzPct val="80000"/>
              <a:buFont typeface="Monotype Sorts" charset="0"/>
              <a:buChar char="l"/>
              <a:defRPr kumimoji="1">
                <a:solidFill>
                  <a:schemeClr val="tx1"/>
                </a:solidFill>
                <a:latin typeface="+mn-lt"/>
                <a:ea typeface="ＭＳ Ｐゴシック" charset="-128"/>
              </a:defRPr>
            </a:lvl2pPr>
            <a:lvl3pPr marL="1550988" indent="-325438" algn="l" rtl="0" eaLnBrk="0" fontAlgn="base" hangingPunct="0">
              <a:spcBef>
                <a:spcPct val="35000"/>
              </a:spcBef>
              <a:spcAft>
                <a:spcPct val="0"/>
              </a:spcAft>
              <a:buClr>
                <a:srgbClr val="009900"/>
              </a:buClr>
              <a:buSzPct val="75000"/>
              <a:buFont typeface="Webdings" charset="0"/>
              <a:buChar char="4"/>
              <a:defRPr kumimoji="1">
                <a:solidFill>
                  <a:schemeClr val="tx1"/>
                </a:solidFill>
                <a:latin typeface="+mn-lt"/>
                <a:ea typeface="ＭＳ Ｐゴシック" charset="-128"/>
              </a:defRPr>
            </a:lvl3pPr>
            <a:lvl4pPr marL="2039938" indent="-325438" algn="l" rtl="0" eaLnBrk="0" fontAlgn="base" hangingPunct="0">
              <a:spcBef>
                <a:spcPct val="35000"/>
              </a:spcBef>
              <a:spcAft>
                <a:spcPct val="0"/>
              </a:spcAft>
              <a:buClr>
                <a:schemeClr val="hlink"/>
              </a:buClr>
              <a:buSzPct val="75000"/>
              <a:buChar char="–"/>
              <a:defRPr kumimoji="1">
                <a:solidFill>
                  <a:schemeClr val="tx1"/>
                </a:solidFill>
                <a:latin typeface="+mn-lt"/>
                <a:ea typeface="ＭＳ Ｐゴシック" charset="-128"/>
              </a:defRPr>
            </a:lvl4pPr>
            <a:lvl5pPr marL="2530475" indent="-325438"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5pPr>
            <a:lvl6pPr marL="3183912"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3837022"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4490133"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5143243"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pPr>
              <a:defRPr/>
            </a:pPr>
            <a:r>
              <a:rPr lang="en-US" dirty="0">
                <a:ea typeface="ＭＳ Ｐゴシック" charset="0"/>
                <a:cs typeface="ＭＳ Ｐゴシック" charset="0"/>
              </a:rPr>
              <a:t>Direct relationship between working set of a process and its page-fault rate</a:t>
            </a:r>
          </a:p>
          <a:p>
            <a:pPr>
              <a:defRPr/>
            </a:pPr>
            <a:r>
              <a:rPr lang="en-US" dirty="0">
                <a:ea typeface="ＭＳ Ｐゴシック" charset="0"/>
                <a:cs typeface="ＭＳ Ｐゴシック" charset="0"/>
              </a:rPr>
              <a:t>Working set changes over time</a:t>
            </a:r>
          </a:p>
          <a:p>
            <a:pPr>
              <a:defRPr/>
            </a:pPr>
            <a:r>
              <a:rPr lang="en-US" dirty="0">
                <a:ea typeface="ＭＳ Ｐゴシック" charset="0"/>
                <a:cs typeface="ＭＳ Ｐゴシック" charset="0"/>
              </a:rPr>
              <a:t>Peaks and valleys over time</a:t>
            </a:r>
          </a:p>
          <a:p>
            <a:pPr marL="0" indent="0">
              <a:buFont typeface="Monotype Sorts" charset="0"/>
              <a:buNone/>
              <a:defRPr/>
            </a:pPr>
            <a:endParaRPr lang="en-US" dirty="0">
              <a:ea typeface="ＭＳ Ｐゴシック" charset="0"/>
              <a:cs typeface="ＭＳ Ｐゴシック" charset="0"/>
            </a:endParaRPr>
          </a:p>
        </p:txBody>
      </p:sp>
    </p:spTree>
    <p:extLst>
      <p:ext uri="{BB962C8B-B14F-4D97-AF65-F5344CB8AC3E}">
        <p14:creationId xmlns:p14="http://schemas.microsoft.com/office/powerpoint/2010/main" val="17809052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004DF-6D36-D94A-59EF-BB7D10F227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7B8A70-5D9B-A017-42E4-CCD1839D4F28}"/>
              </a:ext>
            </a:extLst>
          </p:cNvPr>
          <p:cNvSpPr>
            <a:spLocks noGrp="1"/>
          </p:cNvSpPr>
          <p:nvPr>
            <p:ph type="title"/>
          </p:nvPr>
        </p:nvSpPr>
        <p:spPr>
          <a:xfrm>
            <a:off x="561975" y="228493"/>
            <a:ext cx="11150600" cy="590349"/>
          </a:xfrm>
        </p:spPr>
        <p:txBody>
          <a:bodyPr wrap="square" lIns="0" tIns="18000" rIns="0" bIns="18000" anchor="ctr" anchorCtr="0">
            <a:spAutoFit/>
          </a:bodyPr>
          <a:lstStyle/>
          <a:p>
            <a:r>
              <a:rPr lang="en-US" noProof="0" dirty="0"/>
              <a:t>Modern Operating Systems</a:t>
            </a:r>
          </a:p>
        </p:txBody>
      </p:sp>
      <p:sp>
        <p:nvSpPr>
          <p:cNvPr id="3" name="Content Placeholder 2">
            <a:extLst>
              <a:ext uri="{FF2B5EF4-FFF2-40B4-BE49-F238E27FC236}">
                <a16:creationId xmlns:a16="http://schemas.microsoft.com/office/drawing/2014/main" id="{92591743-CAA4-8F29-B51A-225E2E053395}"/>
              </a:ext>
            </a:extLst>
          </p:cNvPr>
          <p:cNvSpPr>
            <a:spLocks noGrp="1"/>
          </p:cNvSpPr>
          <p:nvPr>
            <p:ph type="body" idx="1"/>
          </p:nvPr>
        </p:nvSpPr>
        <p:spPr>
          <a:xfrm>
            <a:off x="561975" y="1010980"/>
            <a:ext cx="11150600" cy="344128"/>
          </a:xfrm>
        </p:spPr>
        <p:txBody>
          <a:bodyPr wrap="square" lIns="0" tIns="18000" rIns="0" bIns="18000" anchor="ctr" anchorCtr="0">
            <a:spAutoFit/>
          </a:bodyPr>
          <a:lstStyle/>
          <a:p>
            <a:r>
              <a:rPr lang="en-US" noProof="0" dirty="0"/>
              <a:t>Fifth Edition</a:t>
            </a:r>
          </a:p>
        </p:txBody>
      </p:sp>
      <p:pic>
        <p:nvPicPr>
          <p:cNvPr id="14" name="Picture Placeholder 5" descr="Front Cover: Modern Operating Systems Fifth Edition by Tanenbaum and Bos.">
            <a:extLst>
              <a:ext uri="{FF2B5EF4-FFF2-40B4-BE49-F238E27FC236}">
                <a16:creationId xmlns:a16="http://schemas.microsoft.com/office/drawing/2014/main" id="{4500FB11-494E-6B12-6A79-F991FF654537}"/>
              </a:ext>
            </a:extLst>
          </p:cNvPr>
          <p:cNvPicPr>
            <a:picLocks noGrp="1" noChangeAspect="1"/>
          </p:cNvPicPr>
          <p:nvPr>
            <p:ph type="pic" sz="quarter" idx="18"/>
          </p:nvPr>
        </p:nvPicPr>
        <p:blipFill>
          <a:blip r:embed="rId3"/>
          <a:srcRect/>
          <a:stretch/>
        </p:blipFill>
        <p:spPr>
          <a:xfrm>
            <a:off x="615644" y="1579368"/>
            <a:ext cx="3587360" cy="4639653"/>
          </a:xfrm>
          <a:prstGeom prst="rect">
            <a:avLst/>
          </a:prstGeom>
        </p:spPr>
      </p:pic>
      <p:sp>
        <p:nvSpPr>
          <p:cNvPr id="5" name="Content Placeholder 4">
            <a:extLst>
              <a:ext uri="{FF2B5EF4-FFF2-40B4-BE49-F238E27FC236}">
                <a16:creationId xmlns:a16="http://schemas.microsoft.com/office/drawing/2014/main" id="{627F90CB-6DE3-546C-9E74-B541ABF0DA8B}"/>
              </a:ext>
            </a:extLst>
          </p:cNvPr>
          <p:cNvSpPr>
            <a:spLocks noGrp="1"/>
          </p:cNvSpPr>
          <p:nvPr>
            <p:ph sz="quarter" idx="14"/>
          </p:nvPr>
        </p:nvSpPr>
        <p:spPr>
          <a:xfrm>
            <a:off x="6105983" y="2905715"/>
            <a:ext cx="2742182" cy="498016"/>
          </a:xfrm>
        </p:spPr>
        <p:txBody>
          <a:bodyPr wrap="square" lIns="0" tIns="18000" rIns="0" bIns="18000" anchor="ctr" anchorCtr="0">
            <a:spAutoFit/>
          </a:bodyPr>
          <a:lstStyle/>
          <a:p>
            <a:pPr indent="-101600"/>
            <a:r>
              <a:rPr lang="en-US" noProof="0" dirty="0"/>
              <a:t>Chapter 3 - End</a:t>
            </a:r>
          </a:p>
        </p:txBody>
      </p:sp>
      <p:sp>
        <p:nvSpPr>
          <p:cNvPr id="6" name="Content Placeholder 5">
            <a:extLst>
              <a:ext uri="{FF2B5EF4-FFF2-40B4-BE49-F238E27FC236}">
                <a16:creationId xmlns:a16="http://schemas.microsoft.com/office/drawing/2014/main" id="{1B713C19-65E3-06A3-70ED-04E3455EF89D}"/>
              </a:ext>
            </a:extLst>
          </p:cNvPr>
          <p:cNvSpPr>
            <a:spLocks noGrp="1"/>
          </p:cNvSpPr>
          <p:nvPr>
            <p:ph sz="quarter" idx="15"/>
          </p:nvPr>
        </p:nvSpPr>
        <p:spPr>
          <a:xfrm>
            <a:off x="6105982" y="3704643"/>
            <a:ext cx="2742183" cy="374906"/>
          </a:xfrm>
        </p:spPr>
        <p:txBody>
          <a:bodyPr wrap="square" lIns="0" tIns="18000" rIns="0" bIns="18000" anchor="ctr" anchorCtr="0">
            <a:spAutoFit/>
          </a:bodyPr>
          <a:lstStyle/>
          <a:p>
            <a:pPr indent="-101600"/>
            <a:r>
              <a:rPr lang="en-US" noProof="0" dirty="0"/>
              <a:t>Virtual Memory</a:t>
            </a:r>
          </a:p>
        </p:txBody>
      </p:sp>
      <p:pic>
        <p:nvPicPr>
          <p:cNvPr id="12" name="Picture Placeholder 11" descr="Pearson Logo">
            <a:extLst>
              <a:ext uri="{FF2B5EF4-FFF2-40B4-BE49-F238E27FC236}">
                <a16:creationId xmlns:a16="http://schemas.microsoft.com/office/drawing/2014/main" id="{62DF6D4A-3AF4-E588-4E12-261A6C39003B}"/>
              </a:ext>
            </a:extLst>
          </p:cNvPr>
          <p:cNvPicPr>
            <a:picLocks noGrp="1" noChangeAspect="1"/>
          </p:cNvPicPr>
          <p:nvPr>
            <p:ph type="pic" sz="quarter" idx="16"/>
          </p:nvPr>
        </p:nvPicPr>
        <p:blipFill>
          <a:blip r:embed="rId4"/>
          <a:srcRect/>
          <a:stretch/>
        </p:blipFill>
        <p:spPr>
          <a:xfrm>
            <a:off x="565930" y="6421273"/>
            <a:ext cx="948533" cy="298884"/>
          </a:xfrm>
        </p:spPr>
      </p:pic>
      <p:sp>
        <p:nvSpPr>
          <p:cNvPr id="8" name="Content Placeholder 7">
            <a:extLst>
              <a:ext uri="{FF2B5EF4-FFF2-40B4-BE49-F238E27FC236}">
                <a16:creationId xmlns:a16="http://schemas.microsoft.com/office/drawing/2014/main" id="{1627D89D-CFD5-D3F2-EDB2-7385F4B4493C}"/>
              </a:ext>
            </a:extLst>
          </p:cNvPr>
          <p:cNvSpPr>
            <a:spLocks noGrp="1"/>
          </p:cNvSpPr>
          <p:nvPr>
            <p:ph sz="quarter" idx="17"/>
          </p:nvPr>
        </p:nvSpPr>
        <p:spPr>
          <a:xfrm>
            <a:off x="5112969" y="6470887"/>
            <a:ext cx="6589712" cy="221018"/>
          </a:xfrm>
        </p:spPr>
        <p:txBody>
          <a:bodyPr lIns="0" tIns="18000" rIns="0" bIns="18000" anchor="ctr" anchorCtr="0">
            <a:spAutoFit/>
          </a:bodyPr>
          <a:lstStyle/>
          <a:p>
            <a:r>
              <a:rPr lang="en-US" altLang="en-US" noProof="0" dirty="0">
                <a:latin typeface="Verdana"/>
                <a:cs typeface="Verdana" panose="020B0604030504040204" pitchFamily="34" charset="0"/>
              </a:rPr>
              <a:t>Copyright © 2023, 2014, 2008 Pearson Education, Inc. All Rights Reserved</a:t>
            </a:r>
          </a:p>
        </p:txBody>
      </p:sp>
    </p:spTree>
    <p:extLst>
      <p:ext uri="{BB962C8B-B14F-4D97-AF65-F5344CB8AC3E}">
        <p14:creationId xmlns:p14="http://schemas.microsoft.com/office/powerpoint/2010/main" val="4191681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D55D59CA-50EE-D397-095D-2418979678BE}"/>
              </a:ext>
            </a:extLst>
          </p:cNvPr>
          <p:cNvSpPr>
            <a:spLocks noGrp="1" noChangeArrowheads="1"/>
          </p:cNvSpPr>
          <p:nvPr>
            <p:ph type="title"/>
          </p:nvPr>
        </p:nvSpPr>
        <p:spPr>
          <a:xfrm>
            <a:off x="1981200" y="166688"/>
            <a:ext cx="8229600" cy="576262"/>
          </a:xfrm>
        </p:spPr>
        <p:txBody>
          <a:bodyPr/>
          <a:lstStyle/>
          <a:p>
            <a:pPr eaLnBrk="1" hangingPunct="1"/>
            <a:r>
              <a:rPr lang="en-US" altLang="en-US"/>
              <a:t>Segmentation Hardware</a:t>
            </a:r>
            <a:endParaRPr lang="en-US" altLang="en-US" sz="2400"/>
          </a:p>
        </p:txBody>
      </p:sp>
      <p:pic>
        <p:nvPicPr>
          <p:cNvPr id="34819" name="Picture 4" descr="8">
            <a:extLst>
              <a:ext uri="{FF2B5EF4-FFF2-40B4-BE49-F238E27FC236}">
                <a16:creationId xmlns:a16="http://schemas.microsoft.com/office/drawing/2014/main" id="{1E274BF5-3D4D-39E1-2898-903DE6596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8701" y="1254125"/>
            <a:ext cx="5827713" cy="408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7514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026">
            <a:extLst>
              <a:ext uri="{FF2B5EF4-FFF2-40B4-BE49-F238E27FC236}">
                <a16:creationId xmlns:a16="http://schemas.microsoft.com/office/drawing/2014/main" id="{205477A1-5F5F-3E7D-E676-184F680E5F06}"/>
              </a:ext>
            </a:extLst>
          </p:cNvPr>
          <p:cNvSpPr>
            <a:spLocks noGrp="1" noChangeArrowheads="1"/>
          </p:cNvSpPr>
          <p:nvPr>
            <p:ph type="title"/>
          </p:nvPr>
        </p:nvSpPr>
        <p:spPr>
          <a:xfrm>
            <a:off x="1981200" y="152401"/>
            <a:ext cx="8229600" cy="576263"/>
          </a:xfrm>
        </p:spPr>
        <p:txBody>
          <a:bodyPr/>
          <a:lstStyle/>
          <a:p>
            <a:pPr eaLnBrk="1" hangingPunct="1"/>
            <a:r>
              <a:rPr lang="en-US" altLang="en-US"/>
              <a:t>Paging</a:t>
            </a:r>
          </a:p>
        </p:txBody>
      </p:sp>
      <p:sp>
        <p:nvSpPr>
          <p:cNvPr id="35843" name="Rectangle 1027">
            <a:extLst>
              <a:ext uri="{FF2B5EF4-FFF2-40B4-BE49-F238E27FC236}">
                <a16:creationId xmlns:a16="http://schemas.microsoft.com/office/drawing/2014/main" id="{8E068F5A-1385-A2CD-DC05-449F0238EADC}"/>
              </a:ext>
            </a:extLst>
          </p:cNvPr>
          <p:cNvSpPr>
            <a:spLocks noGrp="1" noChangeArrowheads="1"/>
          </p:cNvSpPr>
          <p:nvPr>
            <p:ph type="body" idx="1"/>
          </p:nvPr>
        </p:nvSpPr>
        <p:spPr>
          <a:xfrm>
            <a:off x="2417764" y="1128713"/>
            <a:ext cx="7183437" cy="4767262"/>
          </a:xfrm>
        </p:spPr>
        <p:txBody>
          <a:bodyPr/>
          <a:lstStyle/>
          <a:p>
            <a:r>
              <a:rPr lang="en-US" altLang="en-US"/>
              <a:t>Physical  address space of a process can be noncontiguous; process is allocated physical memory whenever the latter is available</a:t>
            </a:r>
          </a:p>
          <a:p>
            <a:pPr lvl="1"/>
            <a:r>
              <a:rPr lang="en-US" altLang="en-US"/>
              <a:t>Avoids external fragmentation</a:t>
            </a:r>
          </a:p>
          <a:p>
            <a:pPr lvl="1"/>
            <a:r>
              <a:rPr lang="en-US" altLang="en-US"/>
              <a:t>Avoids problem of varying sized memory chunks</a:t>
            </a:r>
            <a:endParaRPr lang="en-US" altLang="en-US" sz="800"/>
          </a:p>
          <a:p>
            <a:r>
              <a:rPr lang="en-US" altLang="en-US"/>
              <a:t>Divide physical memory into fixed-sized blocks called </a:t>
            </a:r>
            <a:r>
              <a:rPr lang="en-US" altLang="en-US" b="1">
                <a:solidFill>
                  <a:srgbClr val="3366FF"/>
                </a:solidFill>
              </a:rPr>
              <a:t>frames</a:t>
            </a:r>
            <a:endParaRPr lang="en-US" altLang="en-US">
              <a:solidFill>
                <a:srgbClr val="3366FF"/>
              </a:solidFill>
            </a:endParaRPr>
          </a:p>
          <a:p>
            <a:pPr lvl="1"/>
            <a:r>
              <a:rPr lang="en-US" altLang="en-US">
                <a:solidFill>
                  <a:srgbClr val="000000"/>
                </a:solidFill>
              </a:rPr>
              <a:t>Size </a:t>
            </a:r>
            <a:r>
              <a:rPr lang="en-US" altLang="en-US"/>
              <a:t>is power of 2, between 512 bytes and 16 Mbytes</a:t>
            </a:r>
            <a:endParaRPr lang="en-US" altLang="en-US" sz="800"/>
          </a:p>
          <a:p>
            <a:r>
              <a:rPr lang="en-US" altLang="en-US"/>
              <a:t>Divide logical memory into blocks of same size called </a:t>
            </a:r>
            <a:r>
              <a:rPr lang="en-US" altLang="en-US" b="1">
                <a:solidFill>
                  <a:srgbClr val="3366FF"/>
                </a:solidFill>
              </a:rPr>
              <a:t>pages</a:t>
            </a:r>
            <a:endParaRPr lang="en-US" altLang="en-US" sz="800" b="1">
              <a:solidFill>
                <a:srgbClr val="3366FF"/>
              </a:solidFill>
            </a:endParaRPr>
          </a:p>
          <a:p>
            <a:r>
              <a:rPr lang="en-US" altLang="en-US"/>
              <a:t>Keep track of all free frames</a:t>
            </a:r>
            <a:endParaRPr lang="en-US" altLang="en-US" sz="800"/>
          </a:p>
          <a:p>
            <a:r>
              <a:rPr lang="en-US" altLang="en-US"/>
              <a:t>To run a program of size </a:t>
            </a:r>
            <a:r>
              <a:rPr lang="en-US" altLang="en-US" b="1" i="1"/>
              <a:t>N</a:t>
            </a:r>
            <a:r>
              <a:rPr lang="en-US" altLang="en-US" i="1"/>
              <a:t> </a:t>
            </a:r>
            <a:r>
              <a:rPr lang="en-US" altLang="en-US"/>
              <a:t>pages, need to find </a:t>
            </a:r>
            <a:r>
              <a:rPr lang="en-US" altLang="en-US" b="1" i="1"/>
              <a:t>N</a:t>
            </a:r>
            <a:r>
              <a:rPr lang="en-US" altLang="en-US"/>
              <a:t> free frames and load program</a:t>
            </a:r>
            <a:endParaRPr lang="en-US" altLang="en-US" sz="800"/>
          </a:p>
          <a:p>
            <a:r>
              <a:rPr lang="en-US" altLang="en-US"/>
              <a:t>Set up a </a:t>
            </a:r>
            <a:r>
              <a:rPr lang="en-US" altLang="en-US" b="1">
                <a:solidFill>
                  <a:srgbClr val="3366FF"/>
                </a:solidFill>
              </a:rPr>
              <a:t>page table</a:t>
            </a:r>
            <a:r>
              <a:rPr lang="en-US" altLang="en-US"/>
              <a:t> to translate logical to physical addresses</a:t>
            </a:r>
            <a:endParaRPr lang="en-US" altLang="en-US" sz="800"/>
          </a:p>
          <a:p>
            <a:r>
              <a:rPr lang="en-US" altLang="en-US"/>
              <a:t>Backing store likewise split into pages</a:t>
            </a:r>
          </a:p>
          <a:p>
            <a:r>
              <a:rPr lang="en-US" altLang="en-US"/>
              <a:t>Still have Internal fragmentation</a:t>
            </a:r>
          </a:p>
        </p:txBody>
      </p:sp>
    </p:spTree>
    <p:extLst>
      <p:ext uri="{BB962C8B-B14F-4D97-AF65-F5344CB8AC3E}">
        <p14:creationId xmlns:p14="http://schemas.microsoft.com/office/powerpoint/2010/main" val="3655114811"/>
      </p:ext>
    </p:extLst>
  </p:cSld>
  <p:clrMapOvr>
    <a:masterClrMapping/>
  </p:clrMapOvr>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45.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47.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48.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49.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50.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52.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53.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54.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55.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56.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57.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58.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59.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60.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6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62.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63.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64.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65.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66.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67.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68.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69.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70.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71.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5303</TotalTime>
  <Words>4914</Words>
  <Application>Microsoft Office PowerPoint</Application>
  <PresentationFormat>Widescreen</PresentationFormat>
  <Paragraphs>611</Paragraphs>
  <Slides>75</Slides>
  <Notes>67</Notes>
  <HiddenSlides>0</HiddenSlides>
  <MMClips>0</MMClips>
  <ScaleCrop>false</ScaleCrop>
  <HeadingPairs>
    <vt:vector size="8" baseType="variant">
      <vt:variant>
        <vt:lpstr>Fonts Used</vt:lpstr>
      </vt:variant>
      <vt:variant>
        <vt:i4>9</vt:i4>
      </vt:variant>
      <vt:variant>
        <vt:lpstr>Theme</vt:lpstr>
      </vt:variant>
      <vt:variant>
        <vt:i4>70</vt:i4>
      </vt:variant>
      <vt:variant>
        <vt:lpstr>Embedded OLE Servers</vt:lpstr>
      </vt:variant>
      <vt:variant>
        <vt:i4>1</vt:i4>
      </vt:variant>
      <vt:variant>
        <vt:lpstr>Slide Titles</vt:lpstr>
      </vt:variant>
      <vt:variant>
        <vt:i4>75</vt:i4>
      </vt:variant>
    </vt:vector>
  </HeadingPairs>
  <TitlesOfParts>
    <vt:vector size="155" baseType="lpstr">
      <vt:lpstr>Verdana</vt:lpstr>
      <vt:lpstr>Monotype Sorts</vt:lpstr>
      <vt:lpstr>Symbol</vt:lpstr>
      <vt:lpstr>Arial</vt:lpstr>
      <vt:lpstr>Helvetica</vt:lpstr>
      <vt:lpstr>Webdings</vt:lpstr>
      <vt:lpstr>Courier New</vt:lpstr>
      <vt:lpstr>MS PGothic</vt:lpstr>
      <vt:lpstr>Times New Roman</vt:lpstr>
      <vt:lpstr>USHE</vt:lpstr>
      <vt:lpstr>USHE_slide options</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Equation</vt:lpstr>
      <vt:lpstr>Modern Operating Systems</vt:lpstr>
      <vt:lpstr>Virtual Memory</vt:lpstr>
      <vt:lpstr>Virtual Memory</vt:lpstr>
      <vt:lpstr>Segmentation</vt:lpstr>
      <vt:lpstr>User’s View of a Program</vt:lpstr>
      <vt:lpstr>Logical View of Segmentation</vt:lpstr>
      <vt:lpstr>Segmentation Architecture </vt:lpstr>
      <vt:lpstr>Segmentation Hardware</vt:lpstr>
      <vt:lpstr>Paging</vt:lpstr>
      <vt:lpstr>Address Translation Scheme</vt:lpstr>
      <vt:lpstr>Paging Hardware</vt:lpstr>
      <vt:lpstr>Paging Model of Logical and  Physical Memory</vt:lpstr>
      <vt:lpstr>Paging (Cont.)</vt:lpstr>
      <vt:lpstr>Implementation of Page Table</vt:lpstr>
      <vt:lpstr>Implementation of Page Table (Cont.)</vt:lpstr>
      <vt:lpstr>Associative Memory</vt:lpstr>
      <vt:lpstr>Paging Hardware With TLB</vt:lpstr>
      <vt:lpstr>Effective Access Time</vt:lpstr>
      <vt:lpstr>Memory Protection</vt:lpstr>
      <vt:lpstr>Valid (v) or Invalid (i) Bit In A Page Table</vt:lpstr>
      <vt:lpstr>Structure of the Page Table</vt:lpstr>
      <vt:lpstr>Hierarchical Page Tables</vt:lpstr>
      <vt:lpstr>Two-level Page Tables (x86)</vt:lpstr>
      <vt:lpstr>Two-Level Paging Example</vt:lpstr>
      <vt:lpstr>Address-Translation Scheme</vt:lpstr>
      <vt:lpstr>64-bit Logical Address Space</vt:lpstr>
      <vt:lpstr>Three-level Paging Scheme</vt:lpstr>
      <vt:lpstr>Hashed Page Table</vt:lpstr>
      <vt:lpstr>Inverted Page Table</vt:lpstr>
      <vt:lpstr>Inverted Page Tables (I A-64)</vt:lpstr>
      <vt:lpstr>Virtual Memory That is Larger Than Physical Memory</vt:lpstr>
      <vt:lpstr>Demand Paging</vt:lpstr>
      <vt:lpstr>Basic Concepts</vt:lpstr>
      <vt:lpstr>Valid-Invalid Bit</vt:lpstr>
      <vt:lpstr>Page Table When Some Pages Are Not in Main Memory</vt:lpstr>
      <vt:lpstr>Page Fault</vt:lpstr>
      <vt:lpstr>Steps in Handling a Page Fault</vt:lpstr>
      <vt:lpstr>Aspects of Demand Paging</vt:lpstr>
      <vt:lpstr>Performance of Demand Paging</vt:lpstr>
      <vt:lpstr>Demand Paging Optimizations</vt:lpstr>
      <vt:lpstr>Copy-on-Write</vt:lpstr>
      <vt:lpstr>Before Process 1 Modifies Page C</vt:lpstr>
      <vt:lpstr>After Process 1 Modifies Page C</vt:lpstr>
      <vt:lpstr>What Happens if There is no Free Frame?</vt:lpstr>
      <vt:lpstr>Page Replacement</vt:lpstr>
      <vt:lpstr>Need For Page Replacement</vt:lpstr>
      <vt:lpstr>Basic Page Replacement</vt:lpstr>
      <vt:lpstr>Page Replacement</vt:lpstr>
      <vt:lpstr>Page and Frame Replacement Algorithms</vt:lpstr>
      <vt:lpstr>Graph of Page Faults Versus The Number of Frames</vt:lpstr>
      <vt:lpstr>First-In-First-Out (FIFO) Algorithm</vt:lpstr>
      <vt:lpstr>FIFO Illustrating Belady’s Anomaly</vt:lpstr>
      <vt:lpstr>Optimal Algorithm</vt:lpstr>
      <vt:lpstr>Least Recently Used (LRU) Algorithm</vt:lpstr>
      <vt:lpstr>LRU Algorithm (Cont.)</vt:lpstr>
      <vt:lpstr>Use Of A Stack to Record Most Recent Page References</vt:lpstr>
      <vt:lpstr>LRU Approximation Algorithms</vt:lpstr>
      <vt:lpstr>Second-Chance (clock) Page-Replacement Algorithm</vt:lpstr>
      <vt:lpstr>Enhanced Second-Chance Algorithm</vt:lpstr>
      <vt:lpstr>Counting Algorithms</vt:lpstr>
      <vt:lpstr>Page-Buffering Algorithms</vt:lpstr>
      <vt:lpstr>Applications and Page Replacement</vt:lpstr>
      <vt:lpstr>Allocation of Frames</vt:lpstr>
      <vt:lpstr>Fixed Allocation</vt:lpstr>
      <vt:lpstr>Priority Allocation</vt:lpstr>
      <vt:lpstr>Global vs. Local Allocation</vt:lpstr>
      <vt:lpstr>Thrashing</vt:lpstr>
      <vt:lpstr>Thrashing (Cont.)</vt:lpstr>
      <vt:lpstr>Demand Paging and Thrashing </vt:lpstr>
      <vt:lpstr>Locality In A Memory-Reference Pattern</vt:lpstr>
      <vt:lpstr>Working-Set Model</vt:lpstr>
      <vt:lpstr>Keeping Track of the Working Set</vt:lpstr>
      <vt:lpstr>Page-Fault Frequency</vt:lpstr>
      <vt:lpstr>Working Sets and Page Fault Rates</vt:lpstr>
      <vt:lpstr>Modern Operating Systems</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Operating Systems, Fifth Edition, Chapter 3</dc:title>
  <dc:subject>Computer Science</dc:subject>
  <dc:creator>Tanenbaum and Bos</dc:creator>
  <cp:keywords/>
  <dc:description>Additional information may be found in the Notes Pane of each slide by pressing F6._x000d_
Alt text for images/equations within table cells have been placed behind the object intentionally to provide a better screen reader user experience._x000d_
This presentation contains code snippets. When listening to code, you may need to go character by character to hear all punctuation symbols.</dc:description>
  <cp:lastModifiedBy>Springer, Tom</cp:lastModifiedBy>
  <cp:revision>526</cp:revision>
  <dcterms:modified xsi:type="dcterms:W3CDTF">2025-11-03T20:54:15Z</dcterms:modified>
</cp:coreProperties>
</file>